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274" r:id="rId3"/>
    <p:sldId id="294" r:id="rId4"/>
    <p:sldId id="377" r:id="rId5"/>
    <p:sldId id="281" r:id="rId6"/>
    <p:sldId id="282" r:id="rId7"/>
    <p:sldId id="283" r:id="rId8"/>
    <p:sldId id="298" r:id="rId9"/>
    <p:sldId id="302" r:id="rId10"/>
    <p:sldId id="378" r:id="rId11"/>
    <p:sldId id="299" r:id="rId12"/>
    <p:sldId id="286" r:id="rId13"/>
    <p:sldId id="303" r:id="rId14"/>
    <p:sldId id="304" r:id="rId15"/>
    <p:sldId id="305" r:id="rId16"/>
    <p:sldId id="306" r:id="rId17"/>
    <p:sldId id="307" r:id="rId18"/>
    <p:sldId id="369" r:id="rId19"/>
    <p:sldId id="379" r:id="rId20"/>
    <p:sldId id="361" r:id="rId21"/>
    <p:sldId id="365" r:id="rId22"/>
    <p:sldId id="363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8F573D-8CF7-4F1B-8228-EB86D1138DEE}" v="17" dt="2024-02-17T15:10:09.0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14" y="12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5574AA6-7B5A-40D0-B343-8503C7AFD1D9}"/>
    <pc:docChg chg="custSel modSld sldOrd">
      <pc:chgData name="Glen Jones" userId="e846aaca-4b24-4b13-b0d0-f2308e16b284" providerId="ADAL" clId="{E5574AA6-7B5A-40D0-B343-8503C7AFD1D9}" dt="2022-06-29T14:16:37.366" v="334" actId="207"/>
      <pc:docMkLst>
        <pc:docMk/>
      </pc:docMkLst>
      <pc:sldChg chg="modSp mod">
        <pc:chgData name="Glen Jones" userId="e846aaca-4b24-4b13-b0d0-f2308e16b284" providerId="ADAL" clId="{E5574AA6-7B5A-40D0-B343-8503C7AFD1D9}" dt="2022-06-29T14:08:59.444" v="8" actId="20577"/>
        <pc:sldMkLst>
          <pc:docMk/>
          <pc:sldMk cId="4010327805" sldId="274"/>
        </pc:sldMkLst>
        <pc:spChg chg="mod">
          <ac:chgData name="Glen Jones" userId="e846aaca-4b24-4b13-b0d0-f2308e16b284" providerId="ADAL" clId="{E5574AA6-7B5A-40D0-B343-8503C7AFD1D9}" dt="2022-06-29T14:08:59.444" v="8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E5574AA6-7B5A-40D0-B343-8503C7AFD1D9}" dt="2022-06-29T14:15:51.044" v="300" actId="20577"/>
        <pc:sldMkLst>
          <pc:docMk/>
          <pc:sldMk cId="0" sldId="277"/>
        </pc:sldMkLst>
        <pc:spChg chg="mod">
          <ac:chgData name="Glen Jones" userId="e846aaca-4b24-4b13-b0d0-f2308e16b284" providerId="ADAL" clId="{E5574AA6-7B5A-40D0-B343-8503C7AFD1D9}" dt="2022-06-29T14:15:17.356" v="287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5574AA6-7B5A-40D0-B343-8503C7AFD1D9}" dt="2022-06-29T14:15:51.044" v="300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">
        <pc:chgData name="Glen Jones" userId="e846aaca-4b24-4b13-b0d0-f2308e16b284" providerId="ADAL" clId="{E5574AA6-7B5A-40D0-B343-8503C7AFD1D9}" dt="2022-06-29T14:10:14.694" v="77" actId="115"/>
        <pc:sldMkLst>
          <pc:docMk/>
          <pc:sldMk cId="418504607" sldId="281"/>
        </pc:sldMkLst>
        <pc:spChg chg="mod">
          <ac:chgData name="Glen Jones" userId="e846aaca-4b24-4b13-b0d0-f2308e16b284" providerId="ADAL" clId="{E5574AA6-7B5A-40D0-B343-8503C7AFD1D9}" dt="2022-06-29T14:10:14.694" v="77" actId="115"/>
          <ac:spMkLst>
            <pc:docMk/>
            <pc:sldMk cId="418504607" sldId="281"/>
            <ac:spMk id="2" creationId="{871F52B6-B1E5-A1FF-1BD3-5FF6AF4DC0F8}"/>
          </ac:spMkLst>
        </pc:spChg>
      </pc:sldChg>
      <pc:sldChg chg="modSp modAnim">
        <pc:chgData name="Glen Jones" userId="e846aaca-4b24-4b13-b0d0-f2308e16b284" providerId="ADAL" clId="{E5574AA6-7B5A-40D0-B343-8503C7AFD1D9}" dt="2022-06-29T14:10:21.109" v="86" actId="115"/>
        <pc:sldMkLst>
          <pc:docMk/>
          <pc:sldMk cId="1463621575" sldId="282"/>
        </pc:sldMkLst>
        <pc:spChg chg="mod">
          <ac:chgData name="Glen Jones" userId="e846aaca-4b24-4b13-b0d0-f2308e16b284" providerId="ADAL" clId="{E5574AA6-7B5A-40D0-B343-8503C7AFD1D9}" dt="2022-06-29T14:10:21.109" v="86" actId="115"/>
          <ac:spMkLst>
            <pc:docMk/>
            <pc:sldMk cId="1463621575" sldId="282"/>
            <ac:spMk id="7" creationId="{BA3C2F14-7E71-4EBB-8995-0A6507409F31}"/>
          </ac:spMkLst>
        </pc:spChg>
      </pc:sldChg>
      <pc:sldChg chg="modSp">
        <pc:chgData name="Glen Jones" userId="e846aaca-4b24-4b13-b0d0-f2308e16b284" providerId="ADAL" clId="{E5574AA6-7B5A-40D0-B343-8503C7AFD1D9}" dt="2022-06-29T14:11:17.141" v="95" actId="115"/>
        <pc:sldMkLst>
          <pc:docMk/>
          <pc:sldMk cId="26346991" sldId="283"/>
        </pc:sldMkLst>
        <pc:spChg chg="mod">
          <ac:chgData name="Glen Jones" userId="e846aaca-4b24-4b13-b0d0-f2308e16b284" providerId="ADAL" clId="{E5574AA6-7B5A-40D0-B343-8503C7AFD1D9}" dt="2022-06-29T14:11:17.141" v="95" actId="115"/>
          <ac:spMkLst>
            <pc:docMk/>
            <pc:sldMk cId="26346991" sldId="283"/>
            <ac:spMk id="7" creationId="{780D9B94-CC5E-A838-E713-91EBA08326E2}"/>
          </ac:spMkLst>
        </pc:spChg>
      </pc:sldChg>
      <pc:sldChg chg="modSp">
        <pc:chgData name="Glen Jones" userId="e846aaca-4b24-4b13-b0d0-f2308e16b284" providerId="ADAL" clId="{E5574AA6-7B5A-40D0-B343-8503C7AFD1D9}" dt="2022-06-29T14:14:45.876" v="257" actId="115"/>
        <pc:sldMkLst>
          <pc:docMk/>
          <pc:sldMk cId="2830977930" sldId="285"/>
        </pc:sldMkLst>
        <pc:spChg chg="mod">
          <ac:chgData name="Glen Jones" userId="e846aaca-4b24-4b13-b0d0-f2308e16b284" providerId="ADAL" clId="{E5574AA6-7B5A-40D0-B343-8503C7AFD1D9}" dt="2022-06-29T14:14:45.876" v="257" actId="115"/>
          <ac:spMkLst>
            <pc:docMk/>
            <pc:sldMk cId="2830977930" sldId="285"/>
            <ac:spMk id="5" creationId="{A4F4C315-0ED0-0B8E-374E-A2D095070BDD}"/>
          </ac:spMkLst>
        </pc:spChg>
      </pc:sldChg>
      <pc:sldChg chg="modSp">
        <pc:chgData name="Glen Jones" userId="e846aaca-4b24-4b13-b0d0-f2308e16b284" providerId="ADAL" clId="{E5574AA6-7B5A-40D0-B343-8503C7AFD1D9}" dt="2022-06-29T14:14:42.901" v="256" actId="115"/>
        <pc:sldMkLst>
          <pc:docMk/>
          <pc:sldMk cId="292875226" sldId="286"/>
        </pc:sldMkLst>
        <pc:spChg chg="mod">
          <ac:chgData name="Glen Jones" userId="e846aaca-4b24-4b13-b0d0-f2308e16b284" providerId="ADAL" clId="{E5574AA6-7B5A-40D0-B343-8503C7AFD1D9}" dt="2022-06-29T14:14:42.901" v="256" actId="115"/>
          <ac:spMkLst>
            <pc:docMk/>
            <pc:sldMk cId="292875226" sldId="286"/>
            <ac:spMk id="5" creationId="{FB36470B-E9F0-60A0-45F6-83CA10EA7B4B}"/>
          </ac:spMkLst>
        </pc:spChg>
      </pc:sldChg>
      <pc:sldChg chg="modSp">
        <pc:chgData name="Glen Jones" userId="e846aaca-4b24-4b13-b0d0-f2308e16b284" providerId="ADAL" clId="{E5574AA6-7B5A-40D0-B343-8503C7AFD1D9}" dt="2022-06-29T14:14:48.446" v="258" actId="115"/>
        <pc:sldMkLst>
          <pc:docMk/>
          <pc:sldMk cId="302053578" sldId="287"/>
        </pc:sldMkLst>
        <pc:spChg chg="mod">
          <ac:chgData name="Glen Jones" userId="e846aaca-4b24-4b13-b0d0-f2308e16b284" providerId="ADAL" clId="{E5574AA6-7B5A-40D0-B343-8503C7AFD1D9}" dt="2022-06-29T14:14:48.446" v="258" actId="115"/>
          <ac:spMkLst>
            <pc:docMk/>
            <pc:sldMk cId="302053578" sldId="287"/>
            <ac:spMk id="5" creationId="{F1ECB9E3-1EC1-66D4-58BA-66E0B4AAEC5E}"/>
          </ac:spMkLst>
        </pc:spChg>
      </pc:sldChg>
      <pc:sldChg chg="modSp mod">
        <pc:chgData name="Glen Jones" userId="e846aaca-4b24-4b13-b0d0-f2308e16b284" providerId="ADAL" clId="{E5574AA6-7B5A-40D0-B343-8503C7AFD1D9}" dt="2022-06-29T14:09:51.661" v="69" actId="20577"/>
        <pc:sldMkLst>
          <pc:docMk/>
          <pc:sldMk cId="2113469465" sldId="294"/>
        </pc:sldMkLst>
        <pc:spChg chg="mod">
          <ac:chgData name="Glen Jones" userId="e846aaca-4b24-4b13-b0d0-f2308e16b284" providerId="ADAL" clId="{E5574AA6-7B5A-40D0-B343-8503C7AFD1D9}" dt="2022-06-29T14:09:43.869" v="57" actId="115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E5574AA6-7B5A-40D0-B343-8503C7AFD1D9}" dt="2022-06-29T14:09:46.500" v="61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E5574AA6-7B5A-40D0-B343-8503C7AFD1D9}" dt="2022-06-29T14:09:25.941" v="38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E5574AA6-7B5A-40D0-B343-8503C7AFD1D9}" dt="2022-06-29T14:09:51.661" v="69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E5574AA6-7B5A-40D0-B343-8503C7AFD1D9}" dt="2022-06-29T14:14:40.148" v="255" actId="20577"/>
        <pc:sldMkLst>
          <pc:docMk/>
          <pc:sldMk cId="4171710250" sldId="296"/>
        </pc:sldMkLst>
        <pc:spChg chg="mod">
          <ac:chgData name="Glen Jones" userId="e846aaca-4b24-4b13-b0d0-f2308e16b284" providerId="ADAL" clId="{E5574AA6-7B5A-40D0-B343-8503C7AFD1D9}" dt="2022-06-29T14:14:35.013" v="253" actId="115"/>
          <ac:spMkLst>
            <pc:docMk/>
            <pc:sldMk cId="4171710250" sldId="296"/>
            <ac:spMk id="4" creationId="{0FF02DB8-C526-7614-0522-4D56A38D2D66}"/>
          </ac:spMkLst>
        </pc:spChg>
        <pc:spChg chg="mod">
          <ac:chgData name="Glen Jones" userId="e846aaca-4b24-4b13-b0d0-f2308e16b284" providerId="ADAL" clId="{E5574AA6-7B5A-40D0-B343-8503C7AFD1D9}" dt="2022-06-29T14:14:38.900" v="254" actId="20577"/>
          <ac:spMkLst>
            <pc:docMk/>
            <pc:sldMk cId="4171710250" sldId="296"/>
            <ac:spMk id="5" creationId="{74D89600-640D-7F15-B162-3FFBC8D092E8}"/>
          </ac:spMkLst>
        </pc:spChg>
        <pc:spChg chg="mod">
          <ac:chgData name="Glen Jones" userId="e846aaca-4b24-4b13-b0d0-f2308e16b284" providerId="ADAL" clId="{E5574AA6-7B5A-40D0-B343-8503C7AFD1D9}" dt="2022-06-29T14:12:16.628" v="165" actId="6549"/>
          <ac:spMkLst>
            <pc:docMk/>
            <pc:sldMk cId="4171710250" sldId="296"/>
            <ac:spMk id="6" creationId="{731938AE-C7D9-634F-66A1-F3735A64F606}"/>
          </ac:spMkLst>
        </pc:spChg>
        <pc:spChg chg="mod">
          <ac:chgData name="Glen Jones" userId="e846aaca-4b24-4b13-b0d0-f2308e16b284" providerId="ADAL" clId="{E5574AA6-7B5A-40D0-B343-8503C7AFD1D9}" dt="2022-06-29T14:14:40.148" v="255" actId="20577"/>
          <ac:spMkLst>
            <pc:docMk/>
            <pc:sldMk cId="4171710250" sldId="296"/>
            <ac:spMk id="8" creationId="{13F57ECA-BA0E-2D11-DF59-E9A1CDD94D82}"/>
          </ac:spMkLst>
        </pc:spChg>
      </pc:sldChg>
      <pc:sldChg chg="modSp">
        <pc:chgData name="Glen Jones" userId="e846aaca-4b24-4b13-b0d0-f2308e16b284" providerId="ADAL" clId="{E5574AA6-7B5A-40D0-B343-8503C7AFD1D9}" dt="2022-06-29T14:11:26.933" v="103" actId="115"/>
        <pc:sldMkLst>
          <pc:docMk/>
          <pc:sldMk cId="2359013293" sldId="298"/>
        </pc:sldMkLst>
        <pc:spChg chg="mod">
          <ac:chgData name="Glen Jones" userId="e846aaca-4b24-4b13-b0d0-f2308e16b284" providerId="ADAL" clId="{E5574AA6-7B5A-40D0-B343-8503C7AFD1D9}" dt="2022-06-29T14:11:26.933" v="103" actId="115"/>
          <ac:spMkLst>
            <pc:docMk/>
            <pc:sldMk cId="2359013293" sldId="298"/>
            <ac:spMk id="7" creationId="{15E72F6A-2460-16A9-50BE-873809DE104D}"/>
          </ac:spMkLst>
        </pc:spChg>
      </pc:sldChg>
      <pc:sldChg chg="modSp ord">
        <pc:chgData name="Glen Jones" userId="e846aaca-4b24-4b13-b0d0-f2308e16b284" providerId="ADAL" clId="{E5574AA6-7B5A-40D0-B343-8503C7AFD1D9}" dt="2022-06-29T14:11:43.783" v="114" actId="115"/>
        <pc:sldMkLst>
          <pc:docMk/>
          <pc:sldMk cId="3168401012" sldId="299"/>
        </pc:sldMkLst>
        <pc:spChg chg="mod">
          <ac:chgData name="Glen Jones" userId="e846aaca-4b24-4b13-b0d0-f2308e16b284" providerId="ADAL" clId="{E5574AA6-7B5A-40D0-B343-8503C7AFD1D9}" dt="2022-06-29T14:11:43.783" v="114" actId="115"/>
          <ac:spMkLst>
            <pc:docMk/>
            <pc:sldMk cId="3168401012" sldId="299"/>
            <ac:spMk id="7" creationId="{DF66567A-1211-7965-7B14-588D37656672}"/>
          </ac:spMkLst>
        </pc:spChg>
      </pc:sldChg>
      <pc:sldChg chg="addSp modSp mod">
        <pc:chgData name="Glen Jones" userId="e846aaca-4b24-4b13-b0d0-f2308e16b284" providerId="ADAL" clId="{E5574AA6-7B5A-40D0-B343-8503C7AFD1D9}" dt="2022-06-29T14:16:37.366" v="334" actId="207"/>
        <pc:sldMkLst>
          <pc:docMk/>
          <pc:sldMk cId="2157298789" sldId="300"/>
        </pc:sldMkLst>
        <pc:spChg chg="mod">
          <ac:chgData name="Glen Jones" userId="e846aaca-4b24-4b13-b0d0-f2308e16b284" providerId="ADAL" clId="{E5574AA6-7B5A-40D0-B343-8503C7AFD1D9}" dt="2022-06-29T14:14:51.989" v="259" actId="115"/>
          <ac:spMkLst>
            <pc:docMk/>
            <pc:sldMk cId="2157298789" sldId="300"/>
            <ac:spMk id="2" creationId="{871F52B6-B1E5-A1FF-1BD3-5FF6AF4DC0F8}"/>
          </ac:spMkLst>
        </pc:spChg>
        <pc:spChg chg="add mod">
          <ac:chgData name="Glen Jones" userId="e846aaca-4b24-4b13-b0d0-f2308e16b284" providerId="ADAL" clId="{E5574AA6-7B5A-40D0-B343-8503C7AFD1D9}" dt="2022-06-29T14:16:37.366" v="334" actId="207"/>
          <ac:spMkLst>
            <pc:docMk/>
            <pc:sldMk cId="2157298789" sldId="300"/>
            <ac:spMk id="4" creationId="{43224461-BA41-5A45-760D-B2E151BFD23D}"/>
          </ac:spMkLst>
        </pc:spChg>
      </pc:sldChg>
      <pc:sldChg chg="modSp">
        <pc:chgData name="Glen Jones" userId="e846aaca-4b24-4b13-b0d0-f2308e16b284" providerId="ADAL" clId="{E5574AA6-7B5A-40D0-B343-8503C7AFD1D9}" dt="2022-06-29T14:15:00.511" v="271" actId="115"/>
        <pc:sldMkLst>
          <pc:docMk/>
          <pc:sldMk cId="1679566072" sldId="301"/>
        </pc:sldMkLst>
        <pc:spChg chg="mod">
          <ac:chgData name="Glen Jones" userId="e846aaca-4b24-4b13-b0d0-f2308e16b284" providerId="ADAL" clId="{E5574AA6-7B5A-40D0-B343-8503C7AFD1D9}" dt="2022-06-29T14:15:00.511" v="271" actId="115"/>
          <ac:spMkLst>
            <pc:docMk/>
            <pc:sldMk cId="1679566072" sldId="301"/>
            <ac:spMk id="7" creationId="{BA3C2F14-7E71-4EBB-8995-0A6507409F31}"/>
          </ac:spMkLst>
        </pc:spChg>
      </pc:sldChg>
    </pc:docChg>
  </pc:docChgLst>
  <pc:docChgLst>
    <pc:chgData name="Glen Jones" userId="e846aaca-4b24-4b13-b0d0-f2308e16b284" providerId="ADAL" clId="{28787CBC-2606-4368-9EF6-709D474BFC41}"/>
    <pc:docChg chg="undo custSel delSld modSld">
      <pc:chgData name="Glen Jones" userId="e846aaca-4b24-4b13-b0d0-f2308e16b284" providerId="ADAL" clId="{28787CBC-2606-4368-9EF6-709D474BFC41}" dt="2022-08-15T14:26:01.573" v="761"/>
      <pc:docMkLst>
        <pc:docMk/>
      </pc:docMkLst>
      <pc:sldChg chg="modSp mod">
        <pc:chgData name="Glen Jones" userId="e846aaca-4b24-4b13-b0d0-f2308e16b284" providerId="ADAL" clId="{28787CBC-2606-4368-9EF6-709D474BFC41}" dt="2022-07-11T10:04:03.324" v="581" actId="14861"/>
        <pc:sldMkLst>
          <pc:docMk/>
          <pc:sldMk cId="4010327805" sldId="274"/>
        </pc:sldMkLst>
        <pc:spChg chg="mod">
          <ac:chgData name="Glen Jones" userId="e846aaca-4b24-4b13-b0d0-f2308e16b284" providerId="ADAL" clId="{28787CBC-2606-4368-9EF6-709D474BFC41}" dt="2022-07-11T08:55:23.160" v="8" actId="20577"/>
          <ac:spMkLst>
            <pc:docMk/>
            <pc:sldMk cId="4010327805" sldId="274"/>
            <ac:spMk id="2" creationId="{702E7211-B3C0-8C62-17A1-5F712D739FBA}"/>
          </ac:spMkLst>
        </pc:spChg>
        <pc:picChg chg="mod">
          <ac:chgData name="Glen Jones" userId="e846aaca-4b24-4b13-b0d0-f2308e16b284" providerId="ADAL" clId="{28787CBC-2606-4368-9EF6-709D474BFC41}" dt="2022-07-11T10:03:59.444" v="580" actId="14861"/>
          <ac:picMkLst>
            <pc:docMk/>
            <pc:sldMk cId="4010327805" sldId="274"/>
            <ac:picMk id="5" creationId="{4B7F324D-8E02-2F0B-196F-53C28F572239}"/>
          </ac:picMkLst>
        </pc:picChg>
        <pc:picChg chg="mod">
          <ac:chgData name="Glen Jones" userId="e846aaca-4b24-4b13-b0d0-f2308e16b284" providerId="ADAL" clId="{28787CBC-2606-4368-9EF6-709D474BFC41}" dt="2022-07-11T10:04:03.324" v="581" actId="14861"/>
          <ac:picMkLst>
            <pc:docMk/>
            <pc:sldMk cId="4010327805" sldId="274"/>
            <ac:picMk id="6" creationId="{DC0ED71E-5865-9DFE-7586-EBB2F71F8FC9}"/>
          </ac:picMkLst>
        </pc:picChg>
      </pc:sldChg>
      <pc:sldChg chg="modSp mod">
        <pc:chgData name="Glen Jones" userId="e846aaca-4b24-4b13-b0d0-f2308e16b284" providerId="ADAL" clId="{28787CBC-2606-4368-9EF6-709D474BFC41}" dt="2022-08-13T14:42:41.293" v="664" actId="20577"/>
        <pc:sldMkLst>
          <pc:docMk/>
          <pc:sldMk cId="0" sldId="277"/>
        </pc:sldMkLst>
        <pc:spChg chg="mod">
          <ac:chgData name="Glen Jones" userId="e846aaca-4b24-4b13-b0d0-f2308e16b284" providerId="ADAL" clId="{28787CBC-2606-4368-9EF6-709D474BFC41}" dt="2022-08-13T14:42:41.293" v="664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28787CBC-2606-4368-9EF6-709D474BFC41}" dt="2022-07-11T09:38:46.886" v="577" actId="404"/>
          <ac:spMkLst>
            <pc:docMk/>
            <pc:sldMk cId="0" sldId="277"/>
            <ac:spMk id="5" creationId="{D904D6C1-734D-0AB9-F629-AB913652AEC5}"/>
          </ac:spMkLst>
        </pc:spChg>
        <pc:picChg chg="mod">
          <ac:chgData name="Glen Jones" userId="e846aaca-4b24-4b13-b0d0-f2308e16b284" providerId="ADAL" clId="{28787CBC-2606-4368-9EF6-709D474BFC41}" dt="2022-07-11T10:05:03.285" v="590" actId="14861"/>
          <ac:picMkLst>
            <pc:docMk/>
            <pc:sldMk cId="0" sldId="277"/>
            <ac:picMk id="13" creationId="{FD2CD10C-983C-FC61-C983-EA47C7F24F35}"/>
          </ac:picMkLst>
        </pc:picChg>
      </pc:sldChg>
      <pc:sldChg chg="modSp del mod">
        <pc:chgData name="Glen Jones" userId="e846aaca-4b24-4b13-b0d0-f2308e16b284" providerId="ADAL" clId="{28787CBC-2606-4368-9EF6-709D474BFC41}" dt="2022-08-15T14:25:52.229" v="760" actId="47"/>
        <pc:sldMkLst>
          <pc:docMk/>
          <pc:sldMk cId="2425069664" sldId="278"/>
        </pc:sldMkLst>
        <pc:picChg chg="mod">
          <ac:chgData name="Glen Jones" userId="e846aaca-4b24-4b13-b0d0-f2308e16b284" providerId="ADAL" clId="{28787CBC-2606-4368-9EF6-709D474BFC41}" dt="2022-07-11T10:04:57.468" v="589" actId="14861"/>
          <ac:picMkLst>
            <pc:docMk/>
            <pc:sldMk cId="2425069664" sldId="278"/>
            <ac:picMk id="5" creationId="{AEDAD691-208A-0D7D-25BA-7AEC5B59A79B}"/>
          </ac:picMkLst>
        </pc:picChg>
      </pc:sldChg>
      <pc:sldChg chg="modSp mod">
        <pc:chgData name="Glen Jones" userId="e846aaca-4b24-4b13-b0d0-f2308e16b284" providerId="ADAL" clId="{28787CBC-2606-4368-9EF6-709D474BFC41}" dt="2022-08-13T14:37:16.580" v="594" actId="1076"/>
        <pc:sldMkLst>
          <pc:docMk/>
          <pc:sldMk cId="418504607" sldId="281"/>
        </pc:sldMkLst>
        <pc:spChg chg="mod">
          <ac:chgData name="Glen Jones" userId="e846aaca-4b24-4b13-b0d0-f2308e16b284" providerId="ADAL" clId="{28787CBC-2606-4368-9EF6-709D474BFC41}" dt="2022-07-11T08:56:48.345" v="78" actId="6549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28787CBC-2606-4368-9EF6-709D474BFC41}" dt="2022-08-13T14:37:15.142" v="593"/>
          <ac:spMkLst>
            <pc:docMk/>
            <pc:sldMk cId="418504607" sldId="281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8:57:18.033" v="106" actId="20577"/>
          <ac:spMkLst>
            <pc:docMk/>
            <pc:sldMk cId="418504607" sldId="281"/>
            <ac:spMk id="4" creationId="{B44FF6E0-9527-A523-3757-A01A38F3CB23}"/>
          </ac:spMkLst>
        </pc:spChg>
        <pc:picChg chg="mod">
          <ac:chgData name="Glen Jones" userId="e846aaca-4b24-4b13-b0d0-f2308e16b284" providerId="ADAL" clId="{28787CBC-2606-4368-9EF6-709D474BFC41}" dt="2022-08-13T14:37:16.580" v="594" actId="1076"/>
          <ac:picMkLst>
            <pc:docMk/>
            <pc:sldMk cId="418504607" sldId="281"/>
            <ac:picMk id="7" creationId="{3083C170-2DD3-02C9-FE84-6A0FB64A0C3D}"/>
          </ac:picMkLst>
        </pc:picChg>
      </pc:sldChg>
      <pc:sldChg chg="modSp mod">
        <pc:chgData name="Glen Jones" userId="e846aaca-4b24-4b13-b0d0-f2308e16b284" providerId="ADAL" clId="{28787CBC-2606-4368-9EF6-709D474BFC41}" dt="2022-08-13T14:40:40.036" v="637" actId="1076"/>
        <pc:sldMkLst>
          <pc:docMk/>
          <pc:sldMk cId="1463621575" sldId="282"/>
        </pc:sldMkLst>
        <pc:spChg chg="mod">
          <ac:chgData name="Glen Jones" userId="e846aaca-4b24-4b13-b0d0-f2308e16b284" providerId="ADAL" clId="{28787CBC-2606-4368-9EF6-709D474BFC41}" dt="2022-08-13T14:39:26.028" v="636"/>
          <ac:spMkLst>
            <pc:docMk/>
            <pc:sldMk cId="1463621575" sldId="282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8:58:01.993" v="161" actId="20577"/>
          <ac:spMkLst>
            <pc:docMk/>
            <pc:sldMk cId="1463621575" sldId="282"/>
            <ac:spMk id="5" creationId="{CBD405C8-3B4F-8261-2900-D8486FAA4D7C}"/>
          </ac:spMkLst>
        </pc:spChg>
        <pc:spChg chg="mod">
          <ac:chgData name="Glen Jones" userId="e846aaca-4b24-4b13-b0d0-f2308e16b284" providerId="ADAL" clId="{28787CBC-2606-4368-9EF6-709D474BFC41}" dt="2022-07-11T08:57:32.874" v="122" actId="6549"/>
          <ac:spMkLst>
            <pc:docMk/>
            <pc:sldMk cId="1463621575" sldId="282"/>
            <ac:spMk id="7" creationId="{BA3C2F14-7E71-4EBB-8995-0A6507409F31}"/>
          </ac:spMkLst>
        </pc:spChg>
        <pc:picChg chg="mod">
          <ac:chgData name="Glen Jones" userId="e846aaca-4b24-4b13-b0d0-f2308e16b284" providerId="ADAL" clId="{28787CBC-2606-4368-9EF6-709D474BFC41}" dt="2022-08-13T14:40:40.036" v="637" actId="1076"/>
          <ac:picMkLst>
            <pc:docMk/>
            <pc:sldMk cId="1463621575" sldId="282"/>
            <ac:picMk id="6" creationId="{4F69C96F-8227-A171-9315-B777F0A5BCC5}"/>
          </ac:picMkLst>
        </pc:picChg>
      </pc:sldChg>
      <pc:sldChg chg="modSp mod">
        <pc:chgData name="Glen Jones" userId="e846aaca-4b24-4b13-b0d0-f2308e16b284" providerId="ADAL" clId="{28787CBC-2606-4368-9EF6-709D474BFC41}" dt="2022-08-13T14:40:51.485" v="647" actId="20577"/>
        <pc:sldMkLst>
          <pc:docMk/>
          <pc:sldMk cId="26346991" sldId="283"/>
        </pc:sldMkLst>
        <pc:spChg chg="mod">
          <ac:chgData name="Glen Jones" userId="e846aaca-4b24-4b13-b0d0-f2308e16b284" providerId="ADAL" clId="{28787CBC-2606-4368-9EF6-709D474BFC41}" dt="2022-08-13T14:40:51.485" v="647" actId="20577"/>
          <ac:spMkLst>
            <pc:docMk/>
            <pc:sldMk cId="26346991" sldId="283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05:48.348" v="177" actId="207"/>
          <ac:spMkLst>
            <pc:docMk/>
            <pc:sldMk cId="26346991" sldId="283"/>
            <ac:spMk id="7" creationId="{780D9B94-CC5E-A838-E713-91EBA08326E2}"/>
          </ac:spMkLst>
        </pc:spChg>
        <pc:picChg chg="mod">
          <ac:chgData name="Glen Jones" userId="e846aaca-4b24-4b13-b0d0-f2308e16b284" providerId="ADAL" clId="{28787CBC-2606-4368-9EF6-709D474BFC41}" dt="2022-08-13T14:40:48.556" v="639" actId="1076"/>
          <ac:picMkLst>
            <pc:docMk/>
            <pc:sldMk cId="26346991" sldId="283"/>
            <ac:picMk id="6" creationId="{2CB92B33-9A85-31AC-FB4D-9BBEA35CFBE5}"/>
          </ac:picMkLst>
        </pc:picChg>
      </pc:sldChg>
      <pc:sldChg chg="modSp mod">
        <pc:chgData name="Glen Jones" userId="e846aaca-4b24-4b13-b0d0-f2308e16b284" providerId="ADAL" clId="{28787CBC-2606-4368-9EF6-709D474BFC41}" dt="2022-08-13T14:41:20.092" v="650" actId="1076"/>
        <pc:sldMkLst>
          <pc:docMk/>
          <pc:sldMk cId="292875226" sldId="286"/>
        </pc:sldMkLst>
        <pc:spChg chg="mod">
          <ac:chgData name="Glen Jones" userId="e846aaca-4b24-4b13-b0d0-f2308e16b284" providerId="ADAL" clId="{28787CBC-2606-4368-9EF6-709D474BFC41}" dt="2022-08-13T14:41:19.218" v="649"/>
          <ac:spMkLst>
            <pc:docMk/>
            <pc:sldMk cId="292875226" sldId="286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08:42.858" v="326" actId="6549"/>
          <ac:spMkLst>
            <pc:docMk/>
            <pc:sldMk cId="292875226" sldId="286"/>
            <ac:spMk id="7" creationId="{E9203326-0665-E0D4-0DBE-545FD7172E5B}"/>
          </ac:spMkLst>
        </pc:spChg>
        <pc:picChg chg="mod">
          <ac:chgData name="Glen Jones" userId="e846aaca-4b24-4b13-b0d0-f2308e16b284" providerId="ADAL" clId="{28787CBC-2606-4368-9EF6-709D474BFC41}" dt="2022-08-13T14:41:20.092" v="650" actId="1076"/>
          <ac:picMkLst>
            <pc:docMk/>
            <pc:sldMk cId="292875226" sldId="286"/>
            <ac:picMk id="6" creationId="{12D98F40-249E-72C0-CD50-600C3F618730}"/>
          </ac:picMkLst>
        </pc:picChg>
      </pc:sldChg>
      <pc:sldChg chg="modSp mod">
        <pc:chgData name="Glen Jones" userId="e846aaca-4b24-4b13-b0d0-f2308e16b284" providerId="ADAL" clId="{28787CBC-2606-4368-9EF6-709D474BFC41}" dt="2022-07-11T10:15:40.863" v="592" actId="27636"/>
        <pc:sldMkLst>
          <pc:docMk/>
          <pc:sldMk cId="2113469465" sldId="294"/>
        </pc:sldMkLst>
        <pc:spChg chg="mod">
          <ac:chgData name="Glen Jones" userId="e846aaca-4b24-4b13-b0d0-f2308e16b284" providerId="ADAL" clId="{28787CBC-2606-4368-9EF6-709D474BFC41}" dt="2022-07-11T08:56:04.389" v="46" actId="20577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28787CBC-2606-4368-9EF6-709D474BFC41}" dt="2022-07-11T10:15:40.863" v="592" actId="27636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28787CBC-2606-4368-9EF6-709D474BFC41}" dt="2022-07-11T08:55:31.353" v="12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28787CBC-2606-4368-9EF6-709D474BFC41}" dt="2022-07-11T08:56:30.921" v="59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28787CBC-2606-4368-9EF6-709D474BFC41}" dt="2022-08-13T14:41:02.795" v="648"/>
        <pc:sldMkLst>
          <pc:docMk/>
          <pc:sldMk cId="2359013293" sldId="298"/>
        </pc:sldMkLst>
        <pc:spChg chg="mod">
          <ac:chgData name="Glen Jones" userId="e846aaca-4b24-4b13-b0d0-f2308e16b284" providerId="ADAL" clId="{28787CBC-2606-4368-9EF6-709D474BFC41}" dt="2022-08-13T14:41:02.795" v="648"/>
          <ac:spMkLst>
            <pc:docMk/>
            <pc:sldMk cId="2359013293" sldId="298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06:03.510" v="186" actId="207"/>
          <ac:spMkLst>
            <pc:docMk/>
            <pc:sldMk cId="2359013293" sldId="298"/>
            <ac:spMk id="7" creationId="{15E72F6A-2460-16A9-50BE-873809DE104D}"/>
          </ac:spMkLst>
        </pc:spChg>
        <pc:picChg chg="mod">
          <ac:chgData name="Glen Jones" userId="e846aaca-4b24-4b13-b0d0-f2308e16b284" providerId="ADAL" clId="{28787CBC-2606-4368-9EF6-709D474BFC41}" dt="2022-07-11T10:04:18.435" v="583" actId="14861"/>
          <ac:picMkLst>
            <pc:docMk/>
            <pc:sldMk cId="2359013293" sldId="298"/>
            <ac:picMk id="4" creationId="{2A68541A-0284-3457-5963-DC8A0FCA20F8}"/>
          </ac:picMkLst>
        </pc:picChg>
      </pc:sldChg>
      <pc:sldChg chg="modSp mod">
        <pc:chgData name="Glen Jones" userId="e846aaca-4b24-4b13-b0d0-f2308e16b284" providerId="ADAL" clId="{28787CBC-2606-4368-9EF6-709D474BFC41}" dt="2022-07-11T09:08:26.114" v="306" actId="20577"/>
        <pc:sldMkLst>
          <pc:docMk/>
          <pc:sldMk cId="3168401012" sldId="299"/>
        </pc:sldMkLst>
        <pc:spChg chg="mod">
          <ac:chgData name="Glen Jones" userId="e846aaca-4b24-4b13-b0d0-f2308e16b284" providerId="ADAL" clId="{28787CBC-2606-4368-9EF6-709D474BFC41}" dt="2022-07-11T09:08:26.114" v="306" actId="20577"/>
          <ac:spMkLst>
            <pc:docMk/>
            <pc:sldMk cId="3168401012" sldId="299"/>
            <ac:spMk id="2" creationId="{04925097-2082-CE96-EC79-8918BB68AE9A}"/>
          </ac:spMkLst>
        </pc:spChg>
        <pc:spChg chg="mod">
          <ac:chgData name="Glen Jones" userId="e846aaca-4b24-4b13-b0d0-f2308e16b284" providerId="ADAL" clId="{28787CBC-2606-4368-9EF6-709D474BFC41}" dt="2022-07-11T09:08:12.322" v="282" actId="6549"/>
          <ac:spMkLst>
            <pc:docMk/>
            <pc:sldMk cId="3168401012" sldId="299"/>
            <ac:spMk id="7" creationId="{DF66567A-1211-7965-7B14-588D37656672}"/>
          </ac:spMkLst>
        </pc:spChg>
      </pc:sldChg>
      <pc:sldChg chg="modSp mod">
        <pc:chgData name="Glen Jones" userId="e846aaca-4b24-4b13-b0d0-f2308e16b284" providerId="ADAL" clId="{28787CBC-2606-4368-9EF6-709D474BFC41}" dt="2022-07-11T10:04:26.587" v="584" actId="14861"/>
        <pc:sldMkLst>
          <pc:docMk/>
          <pc:sldMk cId="3984665508" sldId="302"/>
        </pc:sldMkLst>
        <pc:spChg chg="mod">
          <ac:chgData name="Glen Jones" userId="e846aaca-4b24-4b13-b0d0-f2308e16b284" providerId="ADAL" clId="{28787CBC-2606-4368-9EF6-709D474BFC41}" dt="2022-07-11T09:07:05.340" v="250" actId="115"/>
          <ac:spMkLst>
            <pc:docMk/>
            <pc:sldMk cId="3984665508" sldId="302"/>
            <ac:spMk id="4" creationId="{0FF02DB8-C526-7614-0522-4D56A38D2D66}"/>
          </ac:spMkLst>
        </pc:spChg>
        <pc:spChg chg="mod">
          <ac:chgData name="Glen Jones" userId="e846aaca-4b24-4b13-b0d0-f2308e16b284" providerId="ADAL" clId="{28787CBC-2606-4368-9EF6-709D474BFC41}" dt="2022-07-11T09:07:08.490" v="255" actId="20577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len Jones" userId="e846aaca-4b24-4b13-b0d0-f2308e16b284" providerId="ADAL" clId="{28787CBC-2606-4368-9EF6-709D474BFC41}" dt="2022-07-11T09:06:09.850" v="191" actId="20577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len Jones" userId="e846aaca-4b24-4b13-b0d0-f2308e16b284" providerId="ADAL" clId="{28787CBC-2606-4368-9EF6-709D474BFC41}" dt="2022-07-11T09:07:25.410" v="265" actId="20577"/>
          <ac:spMkLst>
            <pc:docMk/>
            <pc:sldMk cId="3984665508" sldId="302"/>
            <ac:spMk id="8" creationId="{13F57ECA-BA0E-2D11-DF59-E9A1CDD94D82}"/>
          </ac:spMkLst>
        </pc:spChg>
        <pc:picChg chg="mod">
          <ac:chgData name="Glen Jones" userId="e846aaca-4b24-4b13-b0d0-f2308e16b284" providerId="ADAL" clId="{28787CBC-2606-4368-9EF6-709D474BFC41}" dt="2022-07-11T10:04:26.587" v="584" actId="14861"/>
          <ac:picMkLst>
            <pc:docMk/>
            <pc:sldMk cId="3984665508" sldId="302"/>
            <ac:picMk id="7" creationId="{3BCC8543-7B8D-F0F1-64E8-334E936C584B}"/>
          </ac:picMkLst>
        </pc:picChg>
      </pc:sldChg>
      <pc:sldChg chg="delSp modSp mod">
        <pc:chgData name="Glen Jones" userId="e846aaca-4b24-4b13-b0d0-f2308e16b284" providerId="ADAL" clId="{28787CBC-2606-4368-9EF6-709D474BFC41}" dt="2022-08-13T14:41:25.684" v="652" actId="1076"/>
        <pc:sldMkLst>
          <pc:docMk/>
          <pc:sldMk cId="1475613315" sldId="303"/>
        </pc:sldMkLst>
        <pc:spChg chg="mod">
          <ac:chgData name="Glen Jones" userId="e846aaca-4b24-4b13-b0d0-f2308e16b284" providerId="ADAL" clId="{28787CBC-2606-4368-9EF6-709D474BFC41}" dt="2022-08-13T14:41:24.537" v="651"/>
          <ac:spMkLst>
            <pc:docMk/>
            <pc:sldMk cId="1475613315" sldId="303"/>
            <ac:spMk id="3" creationId="{FA79B487-2B39-D1FB-C619-7086E17203C8}"/>
          </ac:spMkLst>
        </pc:spChg>
        <pc:spChg chg="del">
          <ac:chgData name="Glen Jones" userId="e846aaca-4b24-4b13-b0d0-f2308e16b284" providerId="ADAL" clId="{28787CBC-2606-4368-9EF6-709D474BFC41}" dt="2022-07-11T09:09:02.450" v="349" actId="478"/>
          <ac:spMkLst>
            <pc:docMk/>
            <pc:sldMk cId="1475613315" sldId="303"/>
            <ac:spMk id="5" creationId="{F76B914F-27A6-DE59-9EE8-C77F9F8D3E1D}"/>
          </ac:spMkLst>
        </pc:spChg>
        <pc:spChg chg="mod">
          <ac:chgData name="Glen Jones" userId="e846aaca-4b24-4b13-b0d0-f2308e16b284" providerId="ADAL" clId="{28787CBC-2606-4368-9EF6-709D474BFC41}" dt="2022-07-11T09:08:59.842" v="348" actId="14100"/>
          <ac:spMkLst>
            <pc:docMk/>
            <pc:sldMk cId="1475613315" sldId="303"/>
            <ac:spMk id="7" creationId="{780D9B94-CC5E-A838-E713-91EBA08326E2}"/>
          </ac:spMkLst>
        </pc:spChg>
        <pc:picChg chg="mod">
          <ac:chgData name="Glen Jones" userId="e846aaca-4b24-4b13-b0d0-f2308e16b284" providerId="ADAL" clId="{28787CBC-2606-4368-9EF6-709D474BFC41}" dt="2022-08-13T14:41:25.684" v="652" actId="1076"/>
          <ac:picMkLst>
            <pc:docMk/>
            <pc:sldMk cId="1475613315" sldId="303"/>
            <ac:picMk id="6" creationId="{2CB92B33-9A85-31AC-FB4D-9BBEA35CFBE5}"/>
          </ac:picMkLst>
        </pc:picChg>
      </pc:sldChg>
      <pc:sldChg chg="modSp mod">
        <pc:chgData name="Glen Jones" userId="e846aaca-4b24-4b13-b0d0-f2308e16b284" providerId="ADAL" clId="{28787CBC-2606-4368-9EF6-709D474BFC41}" dt="2022-08-13T14:41:32.341" v="654" actId="1076"/>
        <pc:sldMkLst>
          <pc:docMk/>
          <pc:sldMk cId="176638494" sldId="304"/>
        </pc:sldMkLst>
        <pc:spChg chg="mod">
          <ac:chgData name="Glen Jones" userId="e846aaca-4b24-4b13-b0d0-f2308e16b284" providerId="ADAL" clId="{28787CBC-2606-4368-9EF6-709D474BFC41}" dt="2022-08-13T14:41:30.978" v="653"/>
          <ac:spMkLst>
            <pc:docMk/>
            <pc:sldMk cId="176638494" sldId="304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35:50.532" v="421" actId="20577"/>
          <ac:spMkLst>
            <pc:docMk/>
            <pc:sldMk cId="176638494" sldId="304"/>
            <ac:spMk id="5" creationId="{7C105491-DC82-5855-F323-D4A4E62D8BAC}"/>
          </ac:spMkLst>
        </pc:spChg>
        <pc:spChg chg="mod">
          <ac:chgData name="Glen Jones" userId="e846aaca-4b24-4b13-b0d0-f2308e16b284" providerId="ADAL" clId="{28787CBC-2606-4368-9EF6-709D474BFC41}" dt="2022-07-11T09:35:23.079" v="372" actId="6549"/>
          <ac:spMkLst>
            <pc:docMk/>
            <pc:sldMk cId="176638494" sldId="304"/>
            <ac:spMk id="7" creationId="{15E72F6A-2460-16A9-50BE-873809DE104D}"/>
          </ac:spMkLst>
        </pc:spChg>
        <pc:picChg chg="mod">
          <ac:chgData name="Glen Jones" userId="e846aaca-4b24-4b13-b0d0-f2308e16b284" providerId="ADAL" clId="{28787CBC-2606-4368-9EF6-709D474BFC41}" dt="2022-08-13T14:41:32.341" v="654" actId="1076"/>
          <ac:picMkLst>
            <pc:docMk/>
            <pc:sldMk cId="176638494" sldId="304"/>
            <ac:picMk id="4" creationId="{CD83A7E3-7B73-E81A-7FE5-0965A6E65AC6}"/>
          </ac:picMkLst>
        </pc:picChg>
      </pc:sldChg>
      <pc:sldChg chg="delSp modSp mod">
        <pc:chgData name="Glen Jones" userId="e846aaca-4b24-4b13-b0d0-f2308e16b284" providerId="ADAL" clId="{28787CBC-2606-4368-9EF6-709D474BFC41}" dt="2022-08-13T14:41:38.068" v="656" actId="1076"/>
        <pc:sldMkLst>
          <pc:docMk/>
          <pc:sldMk cId="766340973" sldId="305"/>
        </pc:sldMkLst>
        <pc:spChg chg="del">
          <ac:chgData name="Glen Jones" userId="e846aaca-4b24-4b13-b0d0-f2308e16b284" providerId="ADAL" clId="{28787CBC-2606-4368-9EF6-709D474BFC41}" dt="2022-07-11T09:36:09.604" v="440" actId="478"/>
          <ac:spMkLst>
            <pc:docMk/>
            <pc:sldMk cId="766340973" sldId="305"/>
            <ac:spMk id="2" creationId="{04925097-2082-CE96-EC79-8918BB68AE9A}"/>
          </ac:spMkLst>
        </pc:spChg>
        <pc:spChg chg="mod">
          <ac:chgData name="Glen Jones" userId="e846aaca-4b24-4b13-b0d0-f2308e16b284" providerId="ADAL" clId="{28787CBC-2606-4368-9EF6-709D474BFC41}" dt="2022-08-13T14:41:36.894" v="655"/>
          <ac:spMkLst>
            <pc:docMk/>
            <pc:sldMk cId="766340973" sldId="305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36:06.412" v="439" actId="6549"/>
          <ac:spMkLst>
            <pc:docMk/>
            <pc:sldMk cId="766340973" sldId="305"/>
            <ac:spMk id="7" creationId="{DF66567A-1211-7965-7B14-588D37656672}"/>
          </ac:spMkLst>
        </pc:spChg>
        <pc:picChg chg="mod">
          <ac:chgData name="Glen Jones" userId="e846aaca-4b24-4b13-b0d0-f2308e16b284" providerId="ADAL" clId="{28787CBC-2606-4368-9EF6-709D474BFC41}" dt="2022-08-13T14:41:38.068" v="656" actId="1076"/>
          <ac:picMkLst>
            <pc:docMk/>
            <pc:sldMk cId="766340973" sldId="305"/>
            <ac:picMk id="6" creationId="{232BD2BC-AA9A-6232-BE42-E76045D06D73}"/>
          </ac:picMkLst>
        </pc:picChg>
      </pc:sldChg>
      <pc:sldChg chg="modSp mod">
        <pc:chgData name="Glen Jones" userId="e846aaca-4b24-4b13-b0d0-f2308e16b284" providerId="ADAL" clId="{28787CBC-2606-4368-9EF6-709D474BFC41}" dt="2022-08-13T14:41:45.060" v="658" actId="1076"/>
        <pc:sldMkLst>
          <pc:docMk/>
          <pc:sldMk cId="1597841495" sldId="306"/>
        </pc:sldMkLst>
        <pc:spChg chg="mod">
          <ac:chgData name="Glen Jones" userId="e846aaca-4b24-4b13-b0d0-f2308e16b284" providerId="ADAL" clId="{28787CBC-2606-4368-9EF6-709D474BFC41}" dt="2022-08-13T14:41:43.583" v="657"/>
          <ac:spMkLst>
            <pc:docMk/>
            <pc:sldMk cId="1597841495" sldId="306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36:56.333" v="536" actId="20577"/>
          <ac:spMkLst>
            <pc:docMk/>
            <pc:sldMk cId="1597841495" sldId="306"/>
            <ac:spMk id="5" creationId="{81E5BABF-8964-D9B5-D684-C26F6F7A4CA2}"/>
          </ac:spMkLst>
        </pc:spChg>
        <pc:spChg chg="mod">
          <ac:chgData name="Glen Jones" userId="e846aaca-4b24-4b13-b0d0-f2308e16b284" providerId="ADAL" clId="{28787CBC-2606-4368-9EF6-709D474BFC41}" dt="2022-07-11T09:36:19.764" v="465" actId="6549"/>
          <ac:spMkLst>
            <pc:docMk/>
            <pc:sldMk cId="1597841495" sldId="306"/>
            <ac:spMk id="7" creationId="{E9203326-0665-E0D4-0DBE-545FD7172E5B}"/>
          </ac:spMkLst>
        </pc:spChg>
        <pc:picChg chg="mod">
          <ac:chgData name="Glen Jones" userId="e846aaca-4b24-4b13-b0d0-f2308e16b284" providerId="ADAL" clId="{28787CBC-2606-4368-9EF6-709D474BFC41}" dt="2022-08-13T14:41:45.060" v="658" actId="1076"/>
          <ac:picMkLst>
            <pc:docMk/>
            <pc:sldMk cId="1597841495" sldId="306"/>
            <ac:picMk id="6" creationId="{12D98F40-249E-72C0-CD50-600C3F618730}"/>
          </ac:picMkLst>
        </pc:picChg>
      </pc:sldChg>
      <pc:sldChg chg="modSp mod">
        <pc:chgData name="Glen Jones" userId="e846aaca-4b24-4b13-b0d0-f2308e16b284" providerId="ADAL" clId="{28787CBC-2606-4368-9EF6-709D474BFC41}" dt="2022-08-13T14:41:52.332" v="660" actId="1076"/>
        <pc:sldMkLst>
          <pc:docMk/>
          <pc:sldMk cId="813453102" sldId="307"/>
        </pc:sldMkLst>
        <pc:spChg chg="mod">
          <ac:chgData name="Glen Jones" userId="e846aaca-4b24-4b13-b0d0-f2308e16b284" providerId="ADAL" clId="{28787CBC-2606-4368-9EF6-709D474BFC41}" dt="2022-08-13T14:41:50.729" v="659"/>
          <ac:spMkLst>
            <pc:docMk/>
            <pc:sldMk cId="813453102" sldId="307"/>
            <ac:spMk id="3" creationId="{FA79B487-2B39-D1FB-C619-7086E17203C8}"/>
          </ac:spMkLst>
        </pc:spChg>
        <pc:spChg chg="mod">
          <ac:chgData name="Glen Jones" userId="e846aaca-4b24-4b13-b0d0-f2308e16b284" providerId="ADAL" clId="{28787CBC-2606-4368-9EF6-709D474BFC41}" dt="2022-07-11T09:37:53.200" v="555" actId="207"/>
          <ac:spMkLst>
            <pc:docMk/>
            <pc:sldMk cId="813453102" sldId="307"/>
            <ac:spMk id="7" creationId="{780D9B94-CC5E-A838-E713-91EBA08326E2}"/>
          </ac:spMkLst>
        </pc:spChg>
        <pc:picChg chg="mod">
          <ac:chgData name="Glen Jones" userId="e846aaca-4b24-4b13-b0d0-f2308e16b284" providerId="ADAL" clId="{28787CBC-2606-4368-9EF6-709D474BFC41}" dt="2022-08-13T14:41:52.332" v="660" actId="1076"/>
          <ac:picMkLst>
            <pc:docMk/>
            <pc:sldMk cId="813453102" sldId="307"/>
            <ac:picMk id="6" creationId="{2CB92B33-9A85-31AC-FB4D-9BBEA35CFBE5}"/>
          </ac:picMkLst>
        </pc:picChg>
      </pc:sldChg>
      <pc:sldChg chg="modSp mod">
        <pc:chgData name="Glen Jones" userId="e846aaca-4b24-4b13-b0d0-f2308e16b284" providerId="ADAL" clId="{28787CBC-2606-4368-9EF6-709D474BFC41}" dt="2022-08-13T14:44:18.118" v="741" actId="27636"/>
        <pc:sldMkLst>
          <pc:docMk/>
          <pc:sldMk cId="1950301317" sldId="361"/>
        </pc:sldMkLst>
        <pc:spChg chg="mod">
          <ac:chgData name="Glen Jones" userId="e846aaca-4b24-4b13-b0d0-f2308e16b284" providerId="ADAL" clId="{28787CBC-2606-4368-9EF6-709D474BFC41}" dt="2022-08-13T14:43:24.632" v="684" actId="404"/>
          <ac:spMkLst>
            <pc:docMk/>
            <pc:sldMk cId="1950301317" sldId="361"/>
            <ac:spMk id="7" creationId="{4E07083D-D162-EDA2-CFB2-2A8ACD3F300D}"/>
          </ac:spMkLst>
        </pc:spChg>
        <pc:spChg chg="mod">
          <ac:chgData name="Glen Jones" userId="e846aaca-4b24-4b13-b0d0-f2308e16b284" providerId="ADAL" clId="{28787CBC-2606-4368-9EF6-709D474BFC41}" dt="2022-08-13T14:44:03.311" v="726" actId="27636"/>
          <ac:spMkLst>
            <pc:docMk/>
            <pc:sldMk cId="1950301317" sldId="361"/>
            <ac:spMk id="16" creationId="{DC34DC73-29CD-E5E8-7F27-AC27DB5B1E92}"/>
          </ac:spMkLst>
        </pc:spChg>
        <pc:spChg chg="mod">
          <ac:chgData name="Glen Jones" userId="e846aaca-4b24-4b13-b0d0-f2308e16b284" providerId="ADAL" clId="{28787CBC-2606-4368-9EF6-709D474BFC41}" dt="2022-08-13T14:43:44.254" v="706" actId="27636"/>
          <ac:spMkLst>
            <pc:docMk/>
            <pc:sldMk cId="1950301317" sldId="361"/>
            <ac:spMk id="17" creationId="{3E6BE0D9-85D8-57B4-41CE-BDDE44CBE3F4}"/>
          </ac:spMkLst>
        </pc:spChg>
        <pc:spChg chg="mod">
          <ac:chgData name="Glen Jones" userId="e846aaca-4b24-4b13-b0d0-f2308e16b284" providerId="ADAL" clId="{28787CBC-2606-4368-9EF6-709D474BFC41}" dt="2022-08-13T14:44:18.118" v="741" actId="27636"/>
          <ac:spMkLst>
            <pc:docMk/>
            <pc:sldMk cId="1950301317" sldId="361"/>
            <ac:spMk id="18" creationId="{161CDE6F-956D-514E-27A2-60A492F3DD15}"/>
          </ac:spMkLst>
        </pc:spChg>
        <pc:spChg chg="mod">
          <ac:chgData name="Glen Jones" userId="e846aaca-4b24-4b13-b0d0-f2308e16b284" providerId="ADAL" clId="{28787CBC-2606-4368-9EF6-709D474BFC41}" dt="2022-08-13T14:43:35.101" v="693" actId="20577"/>
          <ac:spMkLst>
            <pc:docMk/>
            <pc:sldMk cId="1950301317" sldId="361"/>
            <ac:spMk id="19" creationId="{1B4AB500-C711-94E6-0EC2-FC502538B119}"/>
          </ac:spMkLst>
        </pc:spChg>
      </pc:sldChg>
      <pc:sldChg chg="modSp">
        <pc:chgData name="Glen Jones" userId="e846aaca-4b24-4b13-b0d0-f2308e16b284" providerId="ADAL" clId="{28787CBC-2606-4368-9EF6-709D474BFC41}" dt="2022-08-15T14:26:01.573" v="761"/>
        <pc:sldMkLst>
          <pc:docMk/>
          <pc:sldMk cId="2837964923" sldId="363"/>
        </pc:sldMkLst>
        <pc:graphicFrameChg chg="mod">
          <ac:chgData name="Glen Jones" userId="e846aaca-4b24-4b13-b0d0-f2308e16b284" providerId="ADAL" clId="{28787CBC-2606-4368-9EF6-709D474BFC41}" dt="2022-08-15T14:26:01.573" v="76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delSp modSp mod">
        <pc:chgData name="Glen Jones" userId="e846aaca-4b24-4b13-b0d0-f2308e16b284" providerId="ADAL" clId="{28787CBC-2606-4368-9EF6-709D474BFC41}" dt="2022-08-13T14:44:58.921" v="759" actId="207"/>
        <pc:sldMkLst>
          <pc:docMk/>
          <pc:sldMk cId="1882745055" sldId="365"/>
        </pc:sldMkLst>
        <pc:spChg chg="add mod">
          <ac:chgData name="Glen Jones" userId="e846aaca-4b24-4b13-b0d0-f2308e16b284" providerId="ADAL" clId="{28787CBC-2606-4368-9EF6-709D474BFC41}" dt="2022-08-13T14:44:29.305" v="743"/>
          <ac:spMkLst>
            <pc:docMk/>
            <pc:sldMk cId="1882745055" sldId="365"/>
            <ac:spMk id="2" creationId="{71331E1C-856C-BD39-CA8A-F13B85933C60}"/>
          </ac:spMkLst>
        </pc:spChg>
        <pc:spChg chg="add mod">
          <ac:chgData name="Glen Jones" userId="e846aaca-4b24-4b13-b0d0-f2308e16b284" providerId="ADAL" clId="{28787CBC-2606-4368-9EF6-709D474BFC41}" dt="2022-08-13T14:44:29.305" v="743"/>
          <ac:spMkLst>
            <pc:docMk/>
            <pc:sldMk cId="1882745055" sldId="365"/>
            <ac:spMk id="4" creationId="{E25B0BA1-AF92-7996-9210-FA3176BE25CD}"/>
          </ac:spMkLst>
        </pc:spChg>
        <pc:spChg chg="add mod">
          <ac:chgData name="Glen Jones" userId="e846aaca-4b24-4b13-b0d0-f2308e16b284" providerId="ADAL" clId="{28787CBC-2606-4368-9EF6-709D474BFC41}" dt="2022-08-13T14:44:29.305" v="743"/>
          <ac:spMkLst>
            <pc:docMk/>
            <pc:sldMk cId="1882745055" sldId="365"/>
            <ac:spMk id="6" creationId="{C425F1E4-860A-ABDC-0DC5-0E6FC8883DAE}"/>
          </ac:spMkLst>
        </pc:spChg>
        <pc:spChg chg="del">
          <ac:chgData name="Glen Jones" userId="e846aaca-4b24-4b13-b0d0-f2308e16b284" providerId="ADAL" clId="{28787CBC-2606-4368-9EF6-709D474BFC41}" dt="2022-08-13T14:44:29.045" v="742" actId="478"/>
          <ac:spMkLst>
            <pc:docMk/>
            <pc:sldMk cId="1882745055" sldId="365"/>
            <ac:spMk id="7" creationId="{4E07083D-D162-EDA2-CFB2-2A8ACD3F300D}"/>
          </ac:spMkLst>
        </pc:spChg>
        <pc:spChg chg="add mod">
          <ac:chgData name="Glen Jones" userId="e846aaca-4b24-4b13-b0d0-f2308e16b284" providerId="ADAL" clId="{28787CBC-2606-4368-9EF6-709D474BFC41}" dt="2022-08-13T14:44:29.305" v="743"/>
          <ac:spMkLst>
            <pc:docMk/>
            <pc:sldMk cId="1882745055" sldId="365"/>
            <ac:spMk id="8" creationId="{593DF290-0231-5EDD-86EC-BFF11DEE8A0F}"/>
          </ac:spMkLst>
        </pc:spChg>
        <pc:spChg chg="add mod">
          <ac:chgData name="Glen Jones" userId="e846aaca-4b24-4b13-b0d0-f2308e16b284" providerId="ADAL" clId="{28787CBC-2606-4368-9EF6-709D474BFC41}" dt="2022-08-13T14:44:58.921" v="759" actId="207"/>
          <ac:spMkLst>
            <pc:docMk/>
            <pc:sldMk cId="1882745055" sldId="365"/>
            <ac:spMk id="9" creationId="{38346998-BCD9-D4D9-E8DD-E8350A2EF81A}"/>
          </ac:spMkLst>
        </pc:spChg>
        <pc:spChg chg="del">
          <ac:chgData name="Glen Jones" userId="e846aaca-4b24-4b13-b0d0-f2308e16b284" providerId="ADAL" clId="{28787CBC-2606-4368-9EF6-709D474BFC41}" dt="2022-08-13T14:44:29.045" v="742" actId="478"/>
          <ac:spMkLst>
            <pc:docMk/>
            <pc:sldMk cId="1882745055" sldId="365"/>
            <ac:spMk id="16" creationId="{DC34DC73-29CD-E5E8-7F27-AC27DB5B1E92}"/>
          </ac:spMkLst>
        </pc:spChg>
        <pc:spChg chg="del">
          <ac:chgData name="Glen Jones" userId="e846aaca-4b24-4b13-b0d0-f2308e16b284" providerId="ADAL" clId="{28787CBC-2606-4368-9EF6-709D474BFC41}" dt="2022-08-13T14:44:29.045" v="742" actId="478"/>
          <ac:spMkLst>
            <pc:docMk/>
            <pc:sldMk cId="1882745055" sldId="365"/>
            <ac:spMk id="17" creationId="{3E6BE0D9-85D8-57B4-41CE-BDDE44CBE3F4}"/>
          </ac:spMkLst>
        </pc:spChg>
        <pc:spChg chg="del">
          <ac:chgData name="Glen Jones" userId="e846aaca-4b24-4b13-b0d0-f2308e16b284" providerId="ADAL" clId="{28787CBC-2606-4368-9EF6-709D474BFC41}" dt="2022-08-13T14:44:29.045" v="742" actId="478"/>
          <ac:spMkLst>
            <pc:docMk/>
            <pc:sldMk cId="1882745055" sldId="365"/>
            <ac:spMk id="18" creationId="{161CDE6F-956D-514E-27A2-60A492F3DD15}"/>
          </ac:spMkLst>
        </pc:spChg>
        <pc:spChg chg="del">
          <ac:chgData name="Glen Jones" userId="e846aaca-4b24-4b13-b0d0-f2308e16b284" providerId="ADAL" clId="{28787CBC-2606-4368-9EF6-709D474BFC41}" dt="2022-08-13T14:44:29.045" v="742" actId="478"/>
          <ac:spMkLst>
            <pc:docMk/>
            <pc:sldMk cId="1882745055" sldId="365"/>
            <ac:spMk id="19" creationId="{1B4AB500-C711-94E6-0EC2-FC502538B119}"/>
          </ac:spMkLst>
        </pc:spChg>
      </pc:sldChg>
    </pc:docChg>
  </pc:docChgLst>
  <pc:docChgLst>
    <pc:chgData name="Glen Jones" userId="e846aaca-4b24-4b13-b0d0-f2308e16b284" providerId="ADAL" clId="{F18F573D-8CF7-4F1B-8228-EB86D1138DEE}"/>
    <pc:docChg chg="addSld modSld">
      <pc:chgData name="Glen Jones" userId="e846aaca-4b24-4b13-b0d0-f2308e16b284" providerId="ADAL" clId="{F18F573D-8CF7-4F1B-8228-EB86D1138DEE}" dt="2024-02-17T15:10:09.098" v="25" actId="115"/>
      <pc:docMkLst>
        <pc:docMk/>
      </pc:docMkLst>
      <pc:sldChg chg="modSp mod modAnim">
        <pc:chgData name="Glen Jones" userId="e846aaca-4b24-4b13-b0d0-f2308e16b284" providerId="ADAL" clId="{F18F573D-8CF7-4F1B-8228-EB86D1138DEE}" dt="2024-02-17T15:09:20.291" v="10" actId="115"/>
        <pc:sldMkLst>
          <pc:docMk/>
          <pc:sldMk cId="744848864" sldId="369"/>
        </pc:sldMkLst>
        <pc:spChg chg="mod">
          <ac:chgData name="Glen Jones" userId="e846aaca-4b24-4b13-b0d0-f2308e16b284" providerId="ADAL" clId="{F18F573D-8CF7-4F1B-8228-EB86D1138DEE}" dt="2024-02-17T15:09:20.291" v="10" actId="115"/>
          <ac:spMkLst>
            <pc:docMk/>
            <pc:sldMk cId="744848864" sldId="369"/>
            <ac:spMk id="5" creationId="{F0DEE1AF-CD63-92C3-FF47-5BE5E073B2B9}"/>
          </ac:spMkLst>
        </pc:spChg>
        <pc:spChg chg="mod">
          <ac:chgData name="Glen Jones" userId="e846aaca-4b24-4b13-b0d0-f2308e16b284" providerId="ADAL" clId="{F18F573D-8CF7-4F1B-8228-EB86D1138DEE}" dt="2024-02-17T15:09:03.459" v="2" actId="20577"/>
          <ac:spMkLst>
            <pc:docMk/>
            <pc:sldMk cId="744848864" sldId="369"/>
            <ac:spMk id="6" creationId="{098B377D-4174-F3B0-71F9-6BCAFA023AFD}"/>
          </ac:spMkLst>
        </pc:spChg>
        <pc:spChg chg="mod">
          <ac:chgData name="Glen Jones" userId="e846aaca-4b24-4b13-b0d0-f2308e16b284" providerId="ADAL" clId="{F18F573D-8CF7-4F1B-8228-EB86D1138DEE}" dt="2024-02-17T15:09:11.763" v="5" actId="313"/>
          <ac:spMkLst>
            <pc:docMk/>
            <pc:sldMk cId="744848864" sldId="369"/>
            <ac:spMk id="7" creationId="{B2DDB002-79BE-856D-A621-6F4457256337}"/>
          </ac:spMkLst>
        </pc:spChg>
      </pc:sldChg>
      <pc:sldChg chg="modSp add mod modAnim">
        <pc:chgData name="Glen Jones" userId="e846aaca-4b24-4b13-b0d0-f2308e16b284" providerId="ADAL" clId="{F18F573D-8CF7-4F1B-8228-EB86D1138DEE}" dt="2024-02-17T15:10:09.098" v="25" actId="115"/>
        <pc:sldMkLst>
          <pc:docMk/>
          <pc:sldMk cId="2824952072" sldId="379"/>
        </pc:sldMkLst>
        <pc:spChg chg="mod">
          <ac:chgData name="Glen Jones" userId="e846aaca-4b24-4b13-b0d0-f2308e16b284" providerId="ADAL" clId="{F18F573D-8CF7-4F1B-8228-EB86D1138DEE}" dt="2024-02-17T15:10:09.098" v="25" actId="115"/>
          <ac:spMkLst>
            <pc:docMk/>
            <pc:sldMk cId="2824952072" sldId="379"/>
            <ac:spMk id="5" creationId="{F06F9C6C-47BB-A28B-43F6-F2218AAA3F4F}"/>
          </ac:spMkLst>
        </pc:spChg>
        <pc:spChg chg="mod">
          <ac:chgData name="Glen Jones" userId="e846aaca-4b24-4b13-b0d0-f2308e16b284" providerId="ADAL" clId="{F18F573D-8CF7-4F1B-8228-EB86D1138DEE}" dt="2024-02-17T15:09:50.428" v="17" actId="6549"/>
          <ac:spMkLst>
            <pc:docMk/>
            <pc:sldMk cId="2824952072" sldId="379"/>
            <ac:spMk id="6" creationId="{F35B7593-3F64-EDC9-5053-E9BEEA00006B}"/>
          </ac:spMkLst>
        </pc:spChg>
        <pc:spChg chg="mod">
          <ac:chgData name="Glen Jones" userId="e846aaca-4b24-4b13-b0d0-f2308e16b284" providerId="ADAL" clId="{F18F573D-8CF7-4F1B-8228-EB86D1138DEE}" dt="2024-02-17T15:10:00.538" v="20" actId="313"/>
          <ac:spMkLst>
            <pc:docMk/>
            <pc:sldMk cId="2824952072" sldId="379"/>
            <ac:spMk id="7" creationId="{701AC5E5-F858-1376-1967-8E87160B40CF}"/>
          </ac:spMkLst>
        </pc:spChg>
      </pc:sldChg>
    </pc:docChg>
  </pc:docChgLst>
  <pc:docChgLst>
    <pc:chgData name="Glen Jones" userId="e846aaca-4b24-4b13-b0d0-f2308e16b284" providerId="ADAL" clId="{08F6D6B3-8487-484D-B7C0-EDA63C623C51}"/>
    <pc:docChg chg="custSel modSld">
      <pc:chgData name="Glen Jones" userId="e846aaca-4b24-4b13-b0d0-f2308e16b284" providerId="ADAL" clId="{08F6D6B3-8487-484D-B7C0-EDA63C623C51}" dt="2022-07-26T15:33:36.415" v="48"/>
      <pc:docMkLst>
        <pc:docMk/>
      </pc:docMkLst>
      <pc:sldChg chg="modAnim">
        <pc:chgData name="Glen Jones" userId="e846aaca-4b24-4b13-b0d0-f2308e16b284" providerId="ADAL" clId="{08F6D6B3-8487-484D-B7C0-EDA63C623C51}" dt="2022-07-26T15:32:39.414" v="47"/>
        <pc:sldMkLst>
          <pc:docMk/>
          <pc:sldMk cId="0" sldId="277"/>
        </pc:sldMkLst>
      </pc:sldChg>
      <pc:sldChg chg="delCm">
        <pc:chgData name="Glen Jones" userId="e846aaca-4b24-4b13-b0d0-f2308e16b284" providerId="ADAL" clId="{08F6D6B3-8487-484D-B7C0-EDA63C623C51}" dt="2022-07-26T15:33:36.415" v="48"/>
        <pc:sldMkLst>
          <pc:docMk/>
          <pc:sldMk cId="2425069664" sldId="278"/>
        </pc:sldMkLst>
      </pc:sldChg>
      <pc:sldChg chg="addSp modSp mod">
        <pc:chgData name="Glen Jones" userId="e846aaca-4b24-4b13-b0d0-f2308e16b284" providerId="ADAL" clId="{08F6D6B3-8487-484D-B7C0-EDA63C623C51}" dt="2022-07-26T15:31:01.140" v="3" actId="167"/>
        <pc:sldMkLst>
          <pc:docMk/>
          <pc:sldMk cId="418504607" sldId="281"/>
        </pc:sldMkLst>
        <pc:picChg chg="add mod ord">
          <ac:chgData name="Glen Jones" userId="e846aaca-4b24-4b13-b0d0-f2308e16b284" providerId="ADAL" clId="{08F6D6B3-8487-484D-B7C0-EDA63C623C51}" dt="2022-07-26T15:31:01.140" v="3" actId="167"/>
          <ac:picMkLst>
            <pc:docMk/>
            <pc:sldMk cId="418504607" sldId="281"/>
            <ac:picMk id="6" creationId="{5D8F6002-0C90-8211-6E0A-CCAF1980C990}"/>
          </ac:picMkLst>
        </pc:picChg>
      </pc:sldChg>
      <pc:sldChg chg="addSp modSp mod">
        <pc:chgData name="Glen Jones" userId="e846aaca-4b24-4b13-b0d0-f2308e16b284" providerId="ADAL" clId="{08F6D6B3-8487-484D-B7C0-EDA63C623C51}" dt="2022-07-26T15:31:06.789" v="7" actId="167"/>
        <pc:sldMkLst>
          <pc:docMk/>
          <pc:sldMk cId="1463621575" sldId="282"/>
        </pc:sldMkLst>
        <pc:picChg chg="add mod ord">
          <ac:chgData name="Glen Jones" userId="e846aaca-4b24-4b13-b0d0-f2308e16b284" providerId="ADAL" clId="{08F6D6B3-8487-484D-B7C0-EDA63C623C51}" dt="2022-07-26T15:31:06.789" v="7" actId="167"/>
          <ac:picMkLst>
            <pc:docMk/>
            <pc:sldMk cId="1463621575" sldId="282"/>
            <ac:picMk id="4" creationId="{1065B88C-86DB-B31C-5EFD-6C97A26BCE1A}"/>
          </ac:picMkLst>
        </pc:picChg>
      </pc:sldChg>
      <pc:sldChg chg="addSp modSp mod">
        <pc:chgData name="Glen Jones" userId="e846aaca-4b24-4b13-b0d0-f2308e16b284" providerId="ADAL" clId="{08F6D6B3-8487-484D-B7C0-EDA63C623C51}" dt="2022-07-26T15:31:11.260" v="11" actId="167"/>
        <pc:sldMkLst>
          <pc:docMk/>
          <pc:sldMk cId="26346991" sldId="283"/>
        </pc:sldMkLst>
        <pc:picChg chg="add mod ord">
          <ac:chgData name="Glen Jones" userId="e846aaca-4b24-4b13-b0d0-f2308e16b284" providerId="ADAL" clId="{08F6D6B3-8487-484D-B7C0-EDA63C623C51}" dt="2022-07-26T15:31:11.260" v="11" actId="167"/>
          <ac:picMkLst>
            <pc:docMk/>
            <pc:sldMk cId="26346991" sldId="283"/>
            <ac:picMk id="4" creationId="{3FC7CABC-83EC-4FA2-8571-6F409011FDE0}"/>
          </ac:picMkLst>
        </pc:picChg>
      </pc:sldChg>
      <pc:sldChg chg="addSp modSp mod">
        <pc:chgData name="Glen Jones" userId="e846aaca-4b24-4b13-b0d0-f2308e16b284" providerId="ADAL" clId="{08F6D6B3-8487-484D-B7C0-EDA63C623C51}" dt="2022-07-26T15:31:28.368" v="23" actId="167"/>
        <pc:sldMkLst>
          <pc:docMk/>
          <pc:sldMk cId="292875226" sldId="286"/>
        </pc:sldMkLst>
        <pc:picChg chg="add mod ord">
          <ac:chgData name="Glen Jones" userId="e846aaca-4b24-4b13-b0d0-f2308e16b284" providerId="ADAL" clId="{08F6D6B3-8487-484D-B7C0-EDA63C623C51}" dt="2022-07-26T15:31:28.368" v="23" actId="167"/>
          <ac:picMkLst>
            <pc:docMk/>
            <pc:sldMk cId="292875226" sldId="286"/>
            <ac:picMk id="4" creationId="{89F49631-D36B-883C-F0EB-4437621727AD}"/>
          </ac:picMkLst>
        </pc:picChg>
      </pc:sldChg>
      <pc:sldChg chg="addSp modSp mod">
        <pc:chgData name="Glen Jones" userId="e846aaca-4b24-4b13-b0d0-f2308e16b284" providerId="ADAL" clId="{08F6D6B3-8487-484D-B7C0-EDA63C623C51}" dt="2022-07-26T15:31:16.881" v="15" actId="167"/>
        <pc:sldMkLst>
          <pc:docMk/>
          <pc:sldMk cId="2359013293" sldId="298"/>
        </pc:sldMkLst>
        <pc:picChg chg="add mod ord">
          <ac:chgData name="Glen Jones" userId="e846aaca-4b24-4b13-b0d0-f2308e16b284" providerId="ADAL" clId="{08F6D6B3-8487-484D-B7C0-EDA63C623C51}" dt="2022-07-26T15:31:16.881" v="15" actId="167"/>
          <ac:picMkLst>
            <pc:docMk/>
            <pc:sldMk cId="2359013293" sldId="298"/>
            <ac:picMk id="5" creationId="{2F506F3C-F46F-1907-E23A-6DE69D09FBA4}"/>
          </ac:picMkLst>
        </pc:picChg>
      </pc:sldChg>
      <pc:sldChg chg="addSp modSp mod">
        <pc:chgData name="Glen Jones" userId="e846aaca-4b24-4b13-b0d0-f2308e16b284" providerId="ADAL" clId="{08F6D6B3-8487-484D-B7C0-EDA63C623C51}" dt="2022-07-26T15:31:23.137" v="19" actId="167"/>
        <pc:sldMkLst>
          <pc:docMk/>
          <pc:sldMk cId="3168401012" sldId="299"/>
        </pc:sldMkLst>
        <pc:picChg chg="add mod ord">
          <ac:chgData name="Glen Jones" userId="e846aaca-4b24-4b13-b0d0-f2308e16b284" providerId="ADAL" clId="{08F6D6B3-8487-484D-B7C0-EDA63C623C51}" dt="2022-07-26T15:31:23.137" v="19" actId="167"/>
          <ac:picMkLst>
            <pc:docMk/>
            <pc:sldMk cId="3168401012" sldId="299"/>
            <ac:picMk id="5" creationId="{EB3223DA-D034-BE84-E29D-EE100FC916EE}"/>
          </ac:picMkLst>
        </pc:picChg>
      </pc:sldChg>
      <pc:sldChg chg="addSp modSp mod">
        <pc:chgData name="Glen Jones" userId="e846aaca-4b24-4b13-b0d0-f2308e16b284" providerId="ADAL" clId="{08F6D6B3-8487-484D-B7C0-EDA63C623C51}" dt="2022-07-26T15:31:33.616" v="27" actId="167"/>
        <pc:sldMkLst>
          <pc:docMk/>
          <pc:sldMk cId="1475613315" sldId="303"/>
        </pc:sldMkLst>
        <pc:picChg chg="add mod ord">
          <ac:chgData name="Glen Jones" userId="e846aaca-4b24-4b13-b0d0-f2308e16b284" providerId="ADAL" clId="{08F6D6B3-8487-484D-B7C0-EDA63C623C51}" dt="2022-07-26T15:31:33.616" v="27" actId="167"/>
          <ac:picMkLst>
            <pc:docMk/>
            <pc:sldMk cId="1475613315" sldId="303"/>
            <ac:picMk id="4" creationId="{A3622D66-73EB-CCF7-DE8A-6DE3C12369A7}"/>
          </ac:picMkLst>
        </pc:picChg>
      </pc:sldChg>
      <pc:sldChg chg="addSp modSp mod">
        <pc:chgData name="Glen Jones" userId="e846aaca-4b24-4b13-b0d0-f2308e16b284" providerId="ADAL" clId="{08F6D6B3-8487-484D-B7C0-EDA63C623C51}" dt="2022-07-26T15:31:39.690" v="31" actId="167"/>
        <pc:sldMkLst>
          <pc:docMk/>
          <pc:sldMk cId="176638494" sldId="304"/>
        </pc:sldMkLst>
        <pc:picChg chg="add mod ord">
          <ac:chgData name="Glen Jones" userId="e846aaca-4b24-4b13-b0d0-f2308e16b284" providerId="ADAL" clId="{08F6D6B3-8487-484D-B7C0-EDA63C623C51}" dt="2022-07-26T15:31:39.690" v="31" actId="167"/>
          <ac:picMkLst>
            <pc:docMk/>
            <pc:sldMk cId="176638494" sldId="304"/>
            <ac:picMk id="6" creationId="{71A66860-9F71-DD05-CBF0-0B0ADAB0A8B7}"/>
          </ac:picMkLst>
        </pc:picChg>
      </pc:sldChg>
      <pc:sldChg chg="addSp modSp mod">
        <pc:chgData name="Glen Jones" userId="e846aaca-4b24-4b13-b0d0-f2308e16b284" providerId="ADAL" clId="{08F6D6B3-8487-484D-B7C0-EDA63C623C51}" dt="2022-07-26T15:31:44.247" v="35" actId="167"/>
        <pc:sldMkLst>
          <pc:docMk/>
          <pc:sldMk cId="766340973" sldId="305"/>
        </pc:sldMkLst>
        <pc:picChg chg="add mod ord">
          <ac:chgData name="Glen Jones" userId="e846aaca-4b24-4b13-b0d0-f2308e16b284" providerId="ADAL" clId="{08F6D6B3-8487-484D-B7C0-EDA63C623C51}" dt="2022-07-26T15:31:44.247" v="35" actId="167"/>
          <ac:picMkLst>
            <pc:docMk/>
            <pc:sldMk cId="766340973" sldId="305"/>
            <ac:picMk id="4" creationId="{B119BFCE-E50F-774A-579F-5645DA799864}"/>
          </ac:picMkLst>
        </pc:picChg>
      </pc:sldChg>
      <pc:sldChg chg="addSp modSp mod">
        <pc:chgData name="Glen Jones" userId="e846aaca-4b24-4b13-b0d0-f2308e16b284" providerId="ADAL" clId="{08F6D6B3-8487-484D-B7C0-EDA63C623C51}" dt="2022-07-26T15:32:01.228" v="42" actId="115"/>
        <pc:sldMkLst>
          <pc:docMk/>
          <pc:sldMk cId="1597841495" sldId="306"/>
        </pc:sldMkLst>
        <pc:spChg chg="mod">
          <ac:chgData name="Glen Jones" userId="e846aaca-4b24-4b13-b0d0-f2308e16b284" providerId="ADAL" clId="{08F6D6B3-8487-484D-B7C0-EDA63C623C51}" dt="2022-07-26T15:32:01.228" v="42" actId="115"/>
          <ac:spMkLst>
            <pc:docMk/>
            <pc:sldMk cId="1597841495" sldId="306"/>
            <ac:spMk id="7" creationId="{E9203326-0665-E0D4-0DBE-545FD7172E5B}"/>
          </ac:spMkLst>
        </pc:spChg>
        <pc:picChg chg="add mod ord">
          <ac:chgData name="Glen Jones" userId="e846aaca-4b24-4b13-b0d0-f2308e16b284" providerId="ADAL" clId="{08F6D6B3-8487-484D-B7C0-EDA63C623C51}" dt="2022-07-26T15:31:48.978" v="39" actId="167"/>
          <ac:picMkLst>
            <pc:docMk/>
            <pc:sldMk cId="1597841495" sldId="306"/>
            <ac:picMk id="4" creationId="{0C89F22A-850B-4881-6D44-69392E4DC462}"/>
          </ac:picMkLst>
        </pc:picChg>
      </pc:sldChg>
      <pc:sldChg chg="addSp modSp mod">
        <pc:chgData name="Glen Jones" userId="e846aaca-4b24-4b13-b0d0-f2308e16b284" providerId="ADAL" clId="{08F6D6B3-8487-484D-B7C0-EDA63C623C51}" dt="2022-07-26T15:32:10.693" v="46" actId="167"/>
        <pc:sldMkLst>
          <pc:docMk/>
          <pc:sldMk cId="813453102" sldId="307"/>
        </pc:sldMkLst>
        <pc:picChg chg="add mod ord">
          <ac:chgData name="Glen Jones" userId="e846aaca-4b24-4b13-b0d0-f2308e16b284" providerId="ADAL" clId="{08F6D6B3-8487-484D-B7C0-EDA63C623C51}" dt="2022-07-26T15:32:10.693" v="46" actId="167"/>
          <ac:picMkLst>
            <pc:docMk/>
            <pc:sldMk cId="813453102" sldId="307"/>
            <ac:picMk id="4" creationId="{C6AD6B6D-4D02-DAF9-4A1C-C4A8ECA59FB2}"/>
          </ac:picMkLst>
        </pc:picChg>
      </pc:sldChg>
    </pc:docChg>
  </pc:docChgLst>
  <pc:docChgLst>
    <pc:chgData name="Glen Jones" userId="e846aaca-4b24-4b13-b0d0-f2308e16b284" providerId="ADAL" clId="{942C9A05-F353-4B2D-8BCA-061AE7CFA79A}"/>
    <pc:docChg chg="custSel delSld modSld">
      <pc:chgData name="Glen Jones" userId="e846aaca-4b24-4b13-b0d0-f2308e16b284" providerId="ADAL" clId="{942C9A05-F353-4B2D-8BCA-061AE7CFA79A}" dt="2022-06-29T14:07:32.868" v="196" actId="20577"/>
      <pc:docMkLst>
        <pc:docMk/>
      </pc:docMkLst>
      <pc:sldChg chg="modSp mod">
        <pc:chgData name="Glen Jones" userId="e846aaca-4b24-4b13-b0d0-f2308e16b284" providerId="ADAL" clId="{942C9A05-F353-4B2D-8BCA-061AE7CFA79A}" dt="2022-06-29T14:02:47.300" v="5" actId="20577"/>
        <pc:sldMkLst>
          <pc:docMk/>
          <pc:sldMk cId="4010327805" sldId="274"/>
        </pc:sldMkLst>
        <pc:spChg chg="mod">
          <ac:chgData name="Glen Jones" userId="e846aaca-4b24-4b13-b0d0-f2308e16b284" providerId="ADAL" clId="{942C9A05-F353-4B2D-8BCA-061AE7CFA79A}" dt="2022-06-29T14:02:47.300" v="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942C9A05-F353-4B2D-8BCA-061AE7CFA79A}" dt="2022-06-29T14:07:32.868" v="196" actId="20577"/>
        <pc:sldMkLst>
          <pc:docMk/>
          <pc:sldMk cId="0" sldId="277"/>
        </pc:sldMkLst>
        <pc:spChg chg="mod">
          <ac:chgData name="Glen Jones" userId="e846aaca-4b24-4b13-b0d0-f2308e16b284" providerId="ADAL" clId="{942C9A05-F353-4B2D-8BCA-061AE7CFA79A}" dt="2022-06-29T14:07:09.350" v="192" actId="313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942C9A05-F353-4B2D-8BCA-061AE7CFA79A}" dt="2022-06-29T14:07:32.868" v="196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942C9A05-F353-4B2D-8BCA-061AE7CFA79A}" dt="2022-06-29T14:03:42.421" v="72" actId="115"/>
        <pc:sldMkLst>
          <pc:docMk/>
          <pc:sldMk cId="418504607" sldId="281"/>
        </pc:sldMkLst>
        <pc:spChg chg="mod">
          <ac:chgData name="Glen Jones" userId="e846aaca-4b24-4b13-b0d0-f2308e16b284" providerId="ADAL" clId="{942C9A05-F353-4B2D-8BCA-061AE7CFA79A}" dt="2022-06-29T14:03:42.421" v="72" actId="115"/>
          <ac:spMkLst>
            <pc:docMk/>
            <pc:sldMk cId="418504607" sldId="281"/>
            <ac:spMk id="2" creationId="{871F52B6-B1E5-A1FF-1BD3-5FF6AF4DC0F8}"/>
          </ac:spMkLst>
        </pc:spChg>
      </pc:sldChg>
      <pc:sldChg chg="modSp">
        <pc:chgData name="Glen Jones" userId="e846aaca-4b24-4b13-b0d0-f2308e16b284" providerId="ADAL" clId="{942C9A05-F353-4B2D-8BCA-061AE7CFA79A}" dt="2022-06-29T14:03:49.367" v="81" actId="115"/>
        <pc:sldMkLst>
          <pc:docMk/>
          <pc:sldMk cId="1463621575" sldId="282"/>
        </pc:sldMkLst>
        <pc:spChg chg="mod">
          <ac:chgData name="Glen Jones" userId="e846aaca-4b24-4b13-b0d0-f2308e16b284" providerId="ADAL" clId="{942C9A05-F353-4B2D-8BCA-061AE7CFA79A}" dt="2022-06-29T14:03:49.367" v="81" actId="115"/>
          <ac:spMkLst>
            <pc:docMk/>
            <pc:sldMk cId="1463621575" sldId="282"/>
            <ac:spMk id="7" creationId="{BA3C2F14-7E71-4EBB-8995-0A6507409F31}"/>
          </ac:spMkLst>
        </pc:spChg>
      </pc:sldChg>
      <pc:sldChg chg="modSp mod">
        <pc:chgData name="Glen Jones" userId="e846aaca-4b24-4b13-b0d0-f2308e16b284" providerId="ADAL" clId="{942C9A05-F353-4B2D-8BCA-061AE7CFA79A}" dt="2022-06-29T14:03:59.189" v="92" actId="14100"/>
        <pc:sldMkLst>
          <pc:docMk/>
          <pc:sldMk cId="26346991" sldId="283"/>
        </pc:sldMkLst>
        <pc:spChg chg="mod">
          <ac:chgData name="Glen Jones" userId="e846aaca-4b24-4b13-b0d0-f2308e16b284" providerId="ADAL" clId="{942C9A05-F353-4B2D-8BCA-061AE7CFA79A}" dt="2022-06-29T14:03:59.189" v="92" actId="14100"/>
          <ac:spMkLst>
            <pc:docMk/>
            <pc:sldMk cId="26346991" sldId="283"/>
            <ac:spMk id="7" creationId="{780D9B94-CC5E-A838-E713-91EBA08326E2}"/>
          </ac:spMkLst>
        </pc:spChg>
      </pc:sldChg>
      <pc:sldChg chg="modSp">
        <pc:chgData name="Glen Jones" userId="e846aaca-4b24-4b13-b0d0-f2308e16b284" providerId="ADAL" clId="{942C9A05-F353-4B2D-8BCA-061AE7CFA79A}" dt="2022-06-29T14:06:11.398" v="155" actId="115"/>
        <pc:sldMkLst>
          <pc:docMk/>
          <pc:sldMk cId="2830977930" sldId="285"/>
        </pc:sldMkLst>
        <pc:spChg chg="mod">
          <ac:chgData name="Glen Jones" userId="e846aaca-4b24-4b13-b0d0-f2308e16b284" providerId="ADAL" clId="{942C9A05-F353-4B2D-8BCA-061AE7CFA79A}" dt="2022-06-29T14:06:11.398" v="155" actId="115"/>
          <ac:spMkLst>
            <pc:docMk/>
            <pc:sldMk cId="2830977930" sldId="285"/>
            <ac:spMk id="5" creationId="{A4F4C315-0ED0-0B8E-374E-A2D095070BDD}"/>
          </ac:spMkLst>
        </pc:spChg>
      </pc:sldChg>
      <pc:sldChg chg="modSp">
        <pc:chgData name="Glen Jones" userId="e846aaca-4b24-4b13-b0d0-f2308e16b284" providerId="ADAL" clId="{942C9A05-F353-4B2D-8BCA-061AE7CFA79A}" dt="2022-06-29T14:06:06.454" v="150" actId="115"/>
        <pc:sldMkLst>
          <pc:docMk/>
          <pc:sldMk cId="292875226" sldId="286"/>
        </pc:sldMkLst>
        <pc:spChg chg="mod">
          <ac:chgData name="Glen Jones" userId="e846aaca-4b24-4b13-b0d0-f2308e16b284" providerId="ADAL" clId="{942C9A05-F353-4B2D-8BCA-061AE7CFA79A}" dt="2022-06-29T14:06:06.454" v="150" actId="115"/>
          <ac:spMkLst>
            <pc:docMk/>
            <pc:sldMk cId="292875226" sldId="286"/>
            <ac:spMk id="5" creationId="{FB36470B-E9F0-60A0-45F6-83CA10EA7B4B}"/>
          </ac:spMkLst>
        </pc:spChg>
      </pc:sldChg>
      <pc:sldChg chg="modSp">
        <pc:chgData name="Glen Jones" userId="e846aaca-4b24-4b13-b0d0-f2308e16b284" providerId="ADAL" clId="{942C9A05-F353-4B2D-8BCA-061AE7CFA79A}" dt="2022-06-29T14:06:17.742" v="162" actId="115"/>
        <pc:sldMkLst>
          <pc:docMk/>
          <pc:sldMk cId="302053578" sldId="287"/>
        </pc:sldMkLst>
        <pc:spChg chg="mod">
          <ac:chgData name="Glen Jones" userId="e846aaca-4b24-4b13-b0d0-f2308e16b284" providerId="ADAL" clId="{942C9A05-F353-4B2D-8BCA-061AE7CFA79A}" dt="2022-06-29T14:06:17.742" v="162" actId="115"/>
          <ac:spMkLst>
            <pc:docMk/>
            <pc:sldMk cId="302053578" sldId="287"/>
            <ac:spMk id="5" creationId="{F1ECB9E3-1EC1-66D4-58BA-66E0B4AAEC5E}"/>
          </ac:spMkLst>
        </pc:spChg>
      </pc:sldChg>
      <pc:sldChg chg="modSp mod">
        <pc:chgData name="Glen Jones" userId="e846aaca-4b24-4b13-b0d0-f2308e16b284" providerId="ADAL" clId="{942C9A05-F353-4B2D-8BCA-061AE7CFA79A}" dt="2022-06-29T14:03:25.812" v="53" actId="20577"/>
        <pc:sldMkLst>
          <pc:docMk/>
          <pc:sldMk cId="2113469465" sldId="294"/>
        </pc:sldMkLst>
        <pc:spChg chg="mod">
          <ac:chgData name="Glen Jones" userId="e846aaca-4b24-4b13-b0d0-f2308e16b284" providerId="ADAL" clId="{942C9A05-F353-4B2D-8BCA-061AE7CFA79A}" dt="2022-06-29T14:03:18.310" v="41" actId="115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942C9A05-F353-4B2D-8BCA-061AE7CFA79A}" dt="2022-06-29T14:03:20.997" v="46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942C9A05-F353-4B2D-8BCA-061AE7CFA79A}" dt="2022-06-29T14:02:53.613" v="9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942C9A05-F353-4B2D-8BCA-061AE7CFA79A}" dt="2022-06-29T14:03:25.812" v="53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942C9A05-F353-4B2D-8BCA-061AE7CFA79A}" dt="2022-06-29T14:04:57.549" v="140" actId="20577"/>
        <pc:sldMkLst>
          <pc:docMk/>
          <pc:sldMk cId="4171710250" sldId="296"/>
        </pc:sldMkLst>
        <pc:spChg chg="mod">
          <ac:chgData name="Glen Jones" userId="e846aaca-4b24-4b13-b0d0-f2308e16b284" providerId="ADAL" clId="{942C9A05-F353-4B2D-8BCA-061AE7CFA79A}" dt="2022-06-29T14:04:47.926" v="133" actId="115"/>
          <ac:spMkLst>
            <pc:docMk/>
            <pc:sldMk cId="4171710250" sldId="296"/>
            <ac:spMk id="4" creationId="{0FF02DB8-C526-7614-0522-4D56A38D2D66}"/>
          </ac:spMkLst>
        </pc:spChg>
        <pc:spChg chg="mod">
          <ac:chgData name="Glen Jones" userId="e846aaca-4b24-4b13-b0d0-f2308e16b284" providerId="ADAL" clId="{942C9A05-F353-4B2D-8BCA-061AE7CFA79A}" dt="2022-06-29T14:04:50.525" v="135" actId="20577"/>
          <ac:spMkLst>
            <pc:docMk/>
            <pc:sldMk cId="4171710250" sldId="296"/>
            <ac:spMk id="5" creationId="{74D89600-640D-7F15-B162-3FFBC8D092E8}"/>
          </ac:spMkLst>
        </pc:spChg>
        <pc:spChg chg="mod">
          <ac:chgData name="Glen Jones" userId="e846aaca-4b24-4b13-b0d0-f2308e16b284" providerId="ADAL" clId="{942C9A05-F353-4B2D-8BCA-061AE7CFA79A}" dt="2022-06-29T14:04:20.820" v="107" actId="20577"/>
          <ac:spMkLst>
            <pc:docMk/>
            <pc:sldMk cId="4171710250" sldId="296"/>
            <ac:spMk id="6" creationId="{731938AE-C7D9-634F-66A1-F3735A64F606}"/>
          </ac:spMkLst>
        </pc:spChg>
        <pc:spChg chg="mod">
          <ac:chgData name="Glen Jones" userId="e846aaca-4b24-4b13-b0d0-f2308e16b284" providerId="ADAL" clId="{942C9A05-F353-4B2D-8BCA-061AE7CFA79A}" dt="2022-06-29T14:04:57.549" v="140" actId="20577"/>
          <ac:spMkLst>
            <pc:docMk/>
            <pc:sldMk cId="4171710250" sldId="296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942C9A05-F353-4B2D-8BCA-061AE7CFA79A}" dt="2022-06-29T14:04:14.254" v="105" actId="115"/>
        <pc:sldMkLst>
          <pc:docMk/>
          <pc:sldMk cId="2359013293" sldId="298"/>
        </pc:sldMkLst>
        <pc:spChg chg="mod">
          <ac:chgData name="Glen Jones" userId="e846aaca-4b24-4b13-b0d0-f2308e16b284" providerId="ADAL" clId="{942C9A05-F353-4B2D-8BCA-061AE7CFA79A}" dt="2022-06-29T14:04:14.254" v="105" actId="115"/>
          <ac:spMkLst>
            <pc:docMk/>
            <pc:sldMk cId="2359013293" sldId="298"/>
            <ac:spMk id="7" creationId="{15E72F6A-2460-16A9-50BE-873809DE104D}"/>
          </ac:spMkLst>
        </pc:spChg>
      </pc:sldChg>
      <pc:sldChg chg="modSp mod">
        <pc:chgData name="Glen Jones" userId="e846aaca-4b24-4b13-b0d0-f2308e16b284" providerId="ADAL" clId="{942C9A05-F353-4B2D-8BCA-061AE7CFA79A}" dt="2022-06-29T14:06:01.284" v="145" actId="14100"/>
        <pc:sldMkLst>
          <pc:docMk/>
          <pc:sldMk cId="3168401012" sldId="299"/>
        </pc:sldMkLst>
        <pc:spChg chg="mod">
          <ac:chgData name="Glen Jones" userId="e846aaca-4b24-4b13-b0d0-f2308e16b284" providerId="ADAL" clId="{942C9A05-F353-4B2D-8BCA-061AE7CFA79A}" dt="2022-06-29T14:05:58.597" v="144" actId="115"/>
          <ac:spMkLst>
            <pc:docMk/>
            <pc:sldMk cId="3168401012" sldId="299"/>
            <ac:spMk id="7" creationId="{DF66567A-1211-7965-7B14-588D37656672}"/>
          </ac:spMkLst>
        </pc:spChg>
        <pc:picChg chg="mod">
          <ac:chgData name="Glen Jones" userId="e846aaca-4b24-4b13-b0d0-f2308e16b284" providerId="ADAL" clId="{942C9A05-F353-4B2D-8BCA-061AE7CFA79A}" dt="2022-06-29T14:06:01.284" v="145" actId="14100"/>
          <ac:picMkLst>
            <pc:docMk/>
            <pc:sldMk cId="3168401012" sldId="299"/>
            <ac:picMk id="6" creationId="{232BD2BC-AA9A-6232-BE42-E76045D06D73}"/>
          </ac:picMkLst>
        </pc:picChg>
      </pc:sldChg>
      <pc:sldChg chg="modSp">
        <pc:chgData name="Glen Jones" userId="e846aaca-4b24-4b13-b0d0-f2308e16b284" providerId="ADAL" clId="{942C9A05-F353-4B2D-8BCA-061AE7CFA79A}" dt="2022-06-29T14:06:39.797" v="172" actId="115"/>
        <pc:sldMkLst>
          <pc:docMk/>
          <pc:sldMk cId="2157298789" sldId="300"/>
        </pc:sldMkLst>
        <pc:spChg chg="mod">
          <ac:chgData name="Glen Jones" userId="e846aaca-4b24-4b13-b0d0-f2308e16b284" providerId="ADAL" clId="{942C9A05-F353-4B2D-8BCA-061AE7CFA79A}" dt="2022-06-29T14:06:39.797" v="172" actId="115"/>
          <ac:spMkLst>
            <pc:docMk/>
            <pc:sldMk cId="2157298789" sldId="300"/>
            <ac:spMk id="2" creationId="{871F52B6-B1E5-A1FF-1BD3-5FF6AF4DC0F8}"/>
          </ac:spMkLst>
        </pc:spChg>
      </pc:sldChg>
      <pc:sldChg chg="modSp">
        <pc:chgData name="Glen Jones" userId="e846aaca-4b24-4b13-b0d0-f2308e16b284" providerId="ADAL" clId="{942C9A05-F353-4B2D-8BCA-061AE7CFA79A}" dt="2022-06-29T14:06:45.757" v="177" actId="115"/>
        <pc:sldMkLst>
          <pc:docMk/>
          <pc:sldMk cId="1679566072" sldId="301"/>
        </pc:sldMkLst>
        <pc:spChg chg="mod">
          <ac:chgData name="Glen Jones" userId="e846aaca-4b24-4b13-b0d0-f2308e16b284" providerId="ADAL" clId="{942C9A05-F353-4B2D-8BCA-061AE7CFA79A}" dt="2022-06-29T14:06:45.757" v="177" actId="115"/>
          <ac:spMkLst>
            <pc:docMk/>
            <pc:sldMk cId="1679566072" sldId="301"/>
            <ac:spMk id="7" creationId="{BA3C2F14-7E71-4EBB-8995-0A6507409F31}"/>
          </ac:spMkLst>
        </pc:spChg>
      </pc:sldChg>
      <pc:sldChg chg="del">
        <pc:chgData name="Glen Jones" userId="e846aaca-4b24-4b13-b0d0-f2308e16b284" providerId="ADAL" clId="{942C9A05-F353-4B2D-8BCA-061AE7CFA79A}" dt="2022-06-29T14:06:48.483" v="178" actId="2696"/>
        <pc:sldMkLst>
          <pc:docMk/>
          <pc:sldMk cId="3141984193" sldId="302"/>
        </pc:sldMkLst>
      </pc:sldChg>
    </pc:docChg>
  </pc:docChgLst>
  <pc:docChgLst>
    <pc:chgData name="Glen Jones" userId="e846aaca-4b24-4b13-b0d0-f2308e16b284" providerId="ADAL" clId="{7E1E7094-D425-4BF7-9579-057000FAF65B}"/>
    <pc:docChg chg="custSel delSld modSld sldOrd">
      <pc:chgData name="Glen Jones" userId="e846aaca-4b24-4b13-b0d0-f2308e16b284" providerId="ADAL" clId="{7E1E7094-D425-4BF7-9579-057000FAF65B}" dt="2022-06-29T13:50:25.341" v="242" actId="20577"/>
      <pc:docMkLst>
        <pc:docMk/>
      </pc:docMkLst>
      <pc:sldChg chg="modSp mod">
        <pc:chgData name="Glen Jones" userId="e846aaca-4b24-4b13-b0d0-f2308e16b284" providerId="ADAL" clId="{7E1E7094-D425-4BF7-9579-057000FAF65B}" dt="2022-06-29T13:25:29.575" v="6" actId="20577"/>
        <pc:sldMkLst>
          <pc:docMk/>
          <pc:sldMk cId="4010327805" sldId="274"/>
        </pc:sldMkLst>
        <pc:spChg chg="mod">
          <ac:chgData name="Glen Jones" userId="e846aaca-4b24-4b13-b0d0-f2308e16b284" providerId="ADAL" clId="{7E1E7094-D425-4BF7-9579-057000FAF65B}" dt="2022-06-29T13:25:29.575" v="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7E1E7094-D425-4BF7-9579-057000FAF65B}" dt="2022-06-29T13:50:25.341" v="242" actId="20577"/>
        <pc:sldMkLst>
          <pc:docMk/>
          <pc:sldMk cId="0" sldId="277"/>
        </pc:sldMkLst>
        <pc:spChg chg="mod">
          <ac:chgData name="Glen Jones" userId="e846aaca-4b24-4b13-b0d0-f2308e16b284" providerId="ADAL" clId="{7E1E7094-D425-4BF7-9579-057000FAF65B}" dt="2022-06-29T13:49:37.982" v="220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7E1E7094-D425-4BF7-9579-057000FAF65B}" dt="2022-06-29T13:50:25.341" v="242" actId="20577"/>
          <ac:spMkLst>
            <pc:docMk/>
            <pc:sldMk cId="0" sldId="277"/>
            <ac:spMk id="5" creationId="{D904D6C1-734D-0AB9-F629-AB913652AEC5}"/>
          </ac:spMkLst>
        </pc:spChg>
      </pc:sldChg>
      <pc:sldChg chg="delSp modSp mod delAnim">
        <pc:chgData name="Glen Jones" userId="e846aaca-4b24-4b13-b0d0-f2308e16b284" providerId="ADAL" clId="{7E1E7094-D425-4BF7-9579-057000FAF65B}" dt="2022-06-29T13:45:38.751" v="67" actId="115"/>
        <pc:sldMkLst>
          <pc:docMk/>
          <pc:sldMk cId="418504607" sldId="281"/>
        </pc:sldMkLst>
        <pc:spChg chg="mod">
          <ac:chgData name="Glen Jones" userId="e846aaca-4b24-4b13-b0d0-f2308e16b284" providerId="ADAL" clId="{7E1E7094-D425-4BF7-9579-057000FAF65B}" dt="2022-06-29T13:45:38.751" v="67" actId="115"/>
          <ac:spMkLst>
            <pc:docMk/>
            <pc:sldMk cId="418504607" sldId="281"/>
            <ac:spMk id="2" creationId="{871F52B6-B1E5-A1FF-1BD3-5FF6AF4DC0F8}"/>
          </ac:spMkLst>
        </pc:spChg>
        <pc:spChg chg="del">
          <ac:chgData name="Glen Jones" userId="e846aaca-4b24-4b13-b0d0-f2308e16b284" providerId="ADAL" clId="{7E1E7094-D425-4BF7-9579-057000FAF65B}" dt="2022-06-29T13:45:34.305" v="65" actId="478"/>
          <ac:spMkLst>
            <pc:docMk/>
            <pc:sldMk cId="418504607" sldId="281"/>
            <ac:spMk id="5" creationId="{A43770E1-C2E2-7310-4685-856705535BBF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6:12.724" v="77" actId="20577"/>
        <pc:sldMkLst>
          <pc:docMk/>
          <pc:sldMk cId="1463621575" sldId="282"/>
        </pc:sldMkLst>
        <pc:spChg chg="del">
          <ac:chgData name="Glen Jones" userId="e846aaca-4b24-4b13-b0d0-f2308e16b284" providerId="ADAL" clId="{7E1E7094-D425-4BF7-9579-057000FAF65B}" dt="2022-06-29T13:46:07.734" v="69" actId="478"/>
          <ac:spMkLst>
            <pc:docMk/>
            <pc:sldMk cId="1463621575" sldId="282"/>
            <ac:spMk id="2" creationId="{871F52B6-B1E5-A1FF-1BD3-5FF6AF4DC0F8}"/>
          </ac:spMkLst>
        </pc:spChg>
        <pc:spChg chg="del">
          <ac:chgData name="Glen Jones" userId="e846aaca-4b24-4b13-b0d0-f2308e16b284" providerId="ADAL" clId="{7E1E7094-D425-4BF7-9579-057000FAF65B}" dt="2022-06-29T13:46:06.319" v="68" actId="478"/>
          <ac:spMkLst>
            <pc:docMk/>
            <pc:sldMk cId="1463621575" sldId="282"/>
            <ac:spMk id="5" creationId="{A43770E1-C2E2-7310-4685-856705535BBF}"/>
          </ac:spMkLst>
        </pc:spChg>
        <pc:spChg chg="add mod">
          <ac:chgData name="Glen Jones" userId="e846aaca-4b24-4b13-b0d0-f2308e16b284" providerId="ADAL" clId="{7E1E7094-D425-4BF7-9579-057000FAF65B}" dt="2022-06-29T13:46:12.724" v="77" actId="20577"/>
          <ac:spMkLst>
            <pc:docMk/>
            <pc:sldMk cId="1463621575" sldId="282"/>
            <ac:spMk id="7" creationId="{BA3C2F14-7E71-4EBB-8995-0A6507409F31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6:23.952" v="84" actId="20577"/>
        <pc:sldMkLst>
          <pc:docMk/>
          <pc:sldMk cId="26346991" sldId="283"/>
        </pc:sldMkLst>
        <pc:spChg chg="del">
          <ac:chgData name="Glen Jones" userId="e846aaca-4b24-4b13-b0d0-f2308e16b284" providerId="ADAL" clId="{7E1E7094-D425-4BF7-9579-057000FAF65B}" dt="2022-06-29T13:46:18.688" v="78" actId="478"/>
          <ac:spMkLst>
            <pc:docMk/>
            <pc:sldMk cId="26346991" sldId="283"/>
            <ac:spMk id="2" creationId="{871F52B6-B1E5-A1FF-1BD3-5FF6AF4DC0F8}"/>
          </ac:spMkLst>
        </pc:spChg>
        <pc:spChg chg="del">
          <ac:chgData name="Glen Jones" userId="e846aaca-4b24-4b13-b0d0-f2308e16b284" providerId="ADAL" clId="{7E1E7094-D425-4BF7-9579-057000FAF65B}" dt="2022-06-29T13:46:20.014" v="79" actId="478"/>
          <ac:spMkLst>
            <pc:docMk/>
            <pc:sldMk cId="26346991" sldId="283"/>
            <ac:spMk id="5" creationId="{A43770E1-C2E2-7310-4685-856705535BBF}"/>
          </ac:spMkLst>
        </pc:spChg>
        <pc:spChg chg="add mod">
          <ac:chgData name="Glen Jones" userId="e846aaca-4b24-4b13-b0d0-f2308e16b284" providerId="ADAL" clId="{7E1E7094-D425-4BF7-9579-057000FAF65B}" dt="2022-06-29T13:46:23.952" v="84" actId="20577"/>
          <ac:spMkLst>
            <pc:docMk/>
            <pc:sldMk cId="26346991" sldId="283"/>
            <ac:spMk id="7" creationId="{780D9B94-CC5E-A838-E713-91EBA08326E2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9:12.791" v="197" actId="115"/>
        <pc:sldMkLst>
          <pc:docMk/>
          <pc:sldMk cId="2830977930" sldId="285"/>
        </pc:sldMkLst>
        <pc:spChg chg="add mod">
          <ac:chgData name="Glen Jones" userId="e846aaca-4b24-4b13-b0d0-f2308e16b284" providerId="ADAL" clId="{7E1E7094-D425-4BF7-9579-057000FAF65B}" dt="2022-06-29T13:49:12.791" v="197" actId="115"/>
          <ac:spMkLst>
            <pc:docMk/>
            <pc:sldMk cId="2830977930" sldId="285"/>
            <ac:spMk id="5" creationId="{A4F4C315-0ED0-0B8E-374E-A2D095070BDD}"/>
          </ac:spMkLst>
        </pc:spChg>
        <pc:spChg chg="del">
          <ac:chgData name="Glen Jones" userId="e846aaca-4b24-4b13-b0d0-f2308e16b284" providerId="ADAL" clId="{7E1E7094-D425-4BF7-9579-057000FAF65B}" dt="2022-06-29T13:48:28.359" v="154" actId="478"/>
          <ac:spMkLst>
            <pc:docMk/>
            <pc:sldMk cId="2830977930" sldId="285"/>
            <ac:spMk id="7" creationId="{1633197B-AFBC-5AF1-D505-67F8374EE8E6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9:05.574" v="187" actId="115"/>
        <pc:sldMkLst>
          <pc:docMk/>
          <pc:sldMk cId="292875226" sldId="286"/>
        </pc:sldMkLst>
        <pc:spChg chg="del">
          <ac:chgData name="Glen Jones" userId="e846aaca-4b24-4b13-b0d0-f2308e16b284" providerId="ADAL" clId="{7E1E7094-D425-4BF7-9579-057000FAF65B}" dt="2022-06-29T13:48:26.486" v="153" actId="478"/>
          <ac:spMkLst>
            <pc:docMk/>
            <pc:sldMk cId="292875226" sldId="286"/>
            <ac:spMk id="2" creationId="{871F52B6-B1E5-A1FF-1BD3-5FF6AF4DC0F8}"/>
          </ac:spMkLst>
        </pc:spChg>
        <pc:spChg chg="add mod">
          <ac:chgData name="Glen Jones" userId="e846aaca-4b24-4b13-b0d0-f2308e16b284" providerId="ADAL" clId="{7E1E7094-D425-4BF7-9579-057000FAF65B}" dt="2022-06-29T13:49:05.574" v="187" actId="115"/>
          <ac:spMkLst>
            <pc:docMk/>
            <pc:sldMk cId="292875226" sldId="286"/>
            <ac:spMk id="5" creationId="{FB36470B-E9F0-60A0-45F6-83CA10EA7B4B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9:21.351" v="209" actId="115"/>
        <pc:sldMkLst>
          <pc:docMk/>
          <pc:sldMk cId="302053578" sldId="287"/>
        </pc:sldMkLst>
        <pc:spChg chg="add mod">
          <ac:chgData name="Glen Jones" userId="e846aaca-4b24-4b13-b0d0-f2308e16b284" providerId="ADAL" clId="{7E1E7094-D425-4BF7-9579-057000FAF65B}" dt="2022-06-29T13:49:21.351" v="209" actId="115"/>
          <ac:spMkLst>
            <pc:docMk/>
            <pc:sldMk cId="302053578" sldId="287"/>
            <ac:spMk id="5" creationId="{F1ECB9E3-1EC1-66D4-58BA-66E0B4AAEC5E}"/>
          </ac:spMkLst>
        </pc:spChg>
        <pc:spChg chg="del">
          <ac:chgData name="Glen Jones" userId="e846aaca-4b24-4b13-b0d0-f2308e16b284" providerId="ADAL" clId="{7E1E7094-D425-4BF7-9579-057000FAF65B}" dt="2022-06-29T13:48:30.286" v="155" actId="478"/>
          <ac:spMkLst>
            <pc:docMk/>
            <pc:sldMk cId="302053578" sldId="287"/>
            <ac:spMk id="7" creationId="{9F4F60A6-86CE-9909-BC9D-24E20B73B964}"/>
          </ac:spMkLst>
        </pc:spChg>
      </pc:sldChg>
      <pc:sldChg chg="modSp mod">
        <pc:chgData name="Glen Jones" userId="e846aaca-4b24-4b13-b0d0-f2308e16b284" providerId="ADAL" clId="{7E1E7094-D425-4BF7-9579-057000FAF65B}" dt="2022-06-29T13:34:59.429" v="57" actId="20577"/>
        <pc:sldMkLst>
          <pc:docMk/>
          <pc:sldMk cId="2113469465" sldId="294"/>
        </pc:sldMkLst>
        <pc:spChg chg="mod">
          <ac:chgData name="Glen Jones" userId="e846aaca-4b24-4b13-b0d0-f2308e16b284" providerId="ADAL" clId="{7E1E7094-D425-4BF7-9579-057000FAF65B}" dt="2022-06-29T13:34:44.279" v="39" actId="115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7E1E7094-D425-4BF7-9579-057000FAF65B}" dt="2022-06-29T13:34:50.278" v="45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7E1E7094-D425-4BF7-9579-057000FAF65B}" dt="2022-06-29T13:34:46.670" v="40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7E1E7094-D425-4BF7-9579-057000FAF65B}" dt="2022-06-29T13:34:59.429" v="57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 mod ord">
        <pc:chgData name="Glen Jones" userId="e846aaca-4b24-4b13-b0d0-f2308e16b284" providerId="ADAL" clId="{7E1E7094-D425-4BF7-9579-057000FAF65B}" dt="2022-06-29T13:48:05.469" v="149" actId="20577"/>
        <pc:sldMkLst>
          <pc:docMk/>
          <pc:sldMk cId="4171710250" sldId="296"/>
        </pc:sldMkLst>
        <pc:spChg chg="mod">
          <ac:chgData name="Glen Jones" userId="e846aaca-4b24-4b13-b0d0-f2308e16b284" providerId="ADAL" clId="{7E1E7094-D425-4BF7-9579-057000FAF65B}" dt="2022-06-29T13:47:11.871" v="135" actId="115"/>
          <ac:spMkLst>
            <pc:docMk/>
            <pc:sldMk cId="4171710250" sldId="296"/>
            <ac:spMk id="4" creationId="{0FF02DB8-C526-7614-0522-4D56A38D2D66}"/>
          </ac:spMkLst>
        </pc:spChg>
        <pc:spChg chg="mod">
          <ac:chgData name="Glen Jones" userId="e846aaca-4b24-4b13-b0d0-f2308e16b284" providerId="ADAL" clId="{7E1E7094-D425-4BF7-9579-057000FAF65B}" dt="2022-06-29T13:47:45.910" v="140" actId="27636"/>
          <ac:spMkLst>
            <pc:docMk/>
            <pc:sldMk cId="4171710250" sldId="296"/>
            <ac:spMk id="5" creationId="{74D89600-640D-7F15-B162-3FFBC8D092E8}"/>
          </ac:spMkLst>
        </pc:spChg>
        <pc:spChg chg="mod">
          <ac:chgData name="Glen Jones" userId="e846aaca-4b24-4b13-b0d0-f2308e16b284" providerId="ADAL" clId="{7E1E7094-D425-4BF7-9579-057000FAF65B}" dt="2022-06-29T13:46:47.925" v="111" actId="20577"/>
          <ac:spMkLst>
            <pc:docMk/>
            <pc:sldMk cId="4171710250" sldId="296"/>
            <ac:spMk id="6" creationId="{731938AE-C7D9-634F-66A1-F3735A64F606}"/>
          </ac:spMkLst>
        </pc:spChg>
        <pc:spChg chg="mod">
          <ac:chgData name="Glen Jones" userId="e846aaca-4b24-4b13-b0d0-f2308e16b284" providerId="ADAL" clId="{7E1E7094-D425-4BF7-9579-057000FAF65B}" dt="2022-06-29T13:48:05.469" v="149" actId="20577"/>
          <ac:spMkLst>
            <pc:docMk/>
            <pc:sldMk cId="4171710250" sldId="296"/>
            <ac:spMk id="8" creationId="{13F57ECA-BA0E-2D11-DF59-E9A1CDD94D82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8:49.926" v="168" actId="115"/>
        <pc:sldMkLst>
          <pc:docMk/>
          <pc:sldMk cId="2359013293" sldId="298"/>
        </pc:sldMkLst>
        <pc:spChg chg="del">
          <ac:chgData name="Glen Jones" userId="e846aaca-4b24-4b13-b0d0-f2308e16b284" providerId="ADAL" clId="{7E1E7094-D425-4BF7-9579-057000FAF65B}" dt="2022-06-29T13:48:14.519" v="150" actId="478"/>
          <ac:spMkLst>
            <pc:docMk/>
            <pc:sldMk cId="2359013293" sldId="298"/>
            <ac:spMk id="2" creationId="{871F52B6-B1E5-A1FF-1BD3-5FF6AF4DC0F8}"/>
          </ac:spMkLst>
        </pc:spChg>
        <pc:spChg chg="del">
          <ac:chgData name="Glen Jones" userId="e846aaca-4b24-4b13-b0d0-f2308e16b284" providerId="ADAL" clId="{7E1E7094-D425-4BF7-9579-057000FAF65B}" dt="2022-06-29T13:48:15.925" v="151" actId="478"/>
          <ac:spMkLst>
            <pc:docMk/>
            <pc:sldMk cId="2359013293" sldId="298"/>
            <ac:spMk id="4" creationId="{478D4C81-40C8-9D8B-7693-F3BBDDF28FC8}"/>
          </ac:spMkLst>
        </pc:spChg>
        <pc:spChg chg="add mod">
          <ac:chgData name="Glen Jones" userId="e846aaca-4b24-4b13-b0d0-f2308e16b284" providerId="ADAL" clId="{7E1E7094-D425-4BF7-9579-057000FAF65B}" dt="2022-06-29T13:48:49.926" v="168" actId="115"/>
          <ac:spMkLst>
            <pc:docMk/>
            <pc:sldMk cId="2359013293" sldId="298"/>
            <ac:spMk id="7" creationId="{15E72F6A-2460-16A9-50BE-873809DE104D}"/>
          </ac:spMkLst>
        </pc:spChg>
      </pc:sldChg>
      <pc:sldChg chg="addSp delSp modSp mod delAnim modAnim">
        <pc:chgData name="Glen Jones" userId="e846aaca-4b24-4b13-b0d0-f2308e16b284" providerId="ADAL" clId="{7E1E7094-D425-4BF7-9579-057000FAF65B}" dt="2022-06-29T13:48:58.289" v="177" actId="115"/>
        <pc:sldMkLst>
          <pc:docMk/>
          <pc:sldMk cId="3168401012" sldId="299"/>
        </pc:sldMkLst>
        <pc:spChg chg="del">
          <ac:chgData name="Glen Jones" userId="e846aaca-4b24-4b13-b0d0-f2308e16b284" providerId="ADAL" clId="{7E1E7094-D425-4BF7-9579-057000FAF65B}" dt="2022-06-29T13:48:24.566" v="152" actId="478"/>
          <ac:spMkLst>
            <pc:docMk/>
            <pc:sldMk cId="3168401012" sldId="299"/>
            <ac:spMk id="5" creationId="{A43770E1-C2E2-7310-4685-856705535BBF}"/>
          </ac:spMkLst>
        </pc:spChg>
        <pc:spChg chg="add mod">
          <ac:chgData name="Glen Jones" userId="e846aaca-4b24-4b13-b0d0-f2308e16b284" providerId="ADAL" clId="{7E1E7094-D425-4BF7-9579-057000FAF65B}" dt="2022-06-29T13:48:58.289" v="177" actId="115"/>
          <ac:spMkLst>
            <pc:docMk/>
            <pc:sldMk cId="3168401012" sldId="299"/>
            <ac:spMk id="7" creationId="{DF66567A-1211-7965-7B14-588D37656672}"/>
          </ac:spMkLst>
        </pc:spChg>
      </pc:sldChg>
      <pc:sldChg chg="del">
        <pc:chgData name="Glen Jones" userId="e846aaca-4b24-4b13-b0d0-f2308e16b284" providerId="ADAL" clId="{7E1E7094-D425-4BF7-9579-057000FAF65B}" dt="2022-06-29T13:49:24.289" v="210" actId="47"/>
        <pc:sldMkLst>
          <pc:docMk/>
          <pc:sldMk cId="3077272419" sldId="300"/>
        </pc:sldMkLst>
      </pc:sldChg>
    </pc:docChg>
  </pc:docChgLst>
  <pc:docChgLst>
    <pc:chgData name="Glen Jones" userId="e846aaca-4b24-4b13-b0d0-f2308e16b284" providerId="ADAL" clId="{8F23DD52-8681-48C5-8B80-7830800818A5}"/>
    <pc:docChg chg="custSel modSld sldOrd">
      <pc:chgData name="Glen Jones" userId="e846aaca-4b24-4b13-b0d0-f2308e16b284" providerId="ADAL" clId="{8F23DD52-8681-48C5-8B80-7830800818A5}" dt="2022-06-29T14:01:20.212" v="182" actId="20577"/>
      <pc:docMkLst>
        <pc:docMk/>
      </pc:docMkLst>
      <pc:sldChg chg="modSp mod">
        <pc:chgData name="Glen Jones" userId="e846aaca-4b24-4b13-b0d0-f2308e16b284" providerId="ADAL" clId="{8F23DD52-8681-48C5-8B80-7830800818A5}" dt="2022-06-29T13:58:14.653" v="5" actId="20577"/>
        <pc:sldMkLst>
          <pc:docMk/>
          <pc:sldMk cId="4010327805" sldId="274"/>
        </pc:sldMkLst>
        <pc:spChg chg="mod">
          <ac:chgData name="Glen Jones" userId="e846aaca-4b24-4b13-b0d0-f2308e16b284" providerId="ADAL" clId="{8F23DD52-8681-48C5-8B80-7830800818A5}" dt="2022-06-29T13:58:14.653" v="5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Anim">
        <pc:chgData name="Glen Jones" userId="e846aaca-4b24-4b13-b0d0-f2308e16b284" providerId="ADAL" clId="{8F23DD52-8681-48C5-8B80-7830800818A5}" dt="2022-06-29T14:01:20.212" v="182" actId="20577"/>
        <pc:sldMkLst>
          <pc:docMk/>
          <pc:sldMk cId="0" sldId="277"/>
        </pc:sldMkLst>
        <pc:spChg chg="mod">
          <ac:chgData name="Glen Jones" userId="e846aaca-4b24-4b13-b0d0-f2308e16b284" providerId="ADAL" clId="{8F23DD52-8681-48C5-8B80-7830800818A5}" dt="2022-06-29T14:01:09.477" v="178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8F23DD52-8681-48C5-8B80-7830800818A5}" dt="2022-06-29T14:01:20.212" v="182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">
        <pc:chgData name="Glen Jones" userId="e846aaca-4b24-4b13-b0d0-f2308e16b284" providerId="ADAL" clId="{8F23DD52-8681-48C5-8B80-7830800818A5}" dt="2022-06-29T13:59:05.942" v="56" actId="115"/>
        <pc:sldMkLst>
          <pc:docMk/>
          <pc:sldMk cId="418504607" sldId="281"/>
        </pc:sldMkLst>
        <pc:spChg chg="mod">
          <ac:chgData name="Glen Jones" userId="e846aaca-4b24-4b13-b0d0-f2308e16b284" providerId="ADAL" clId="{8F23DD52-8681-48C5-8B80-7830800818A5}" dt="2022-06-29T13:59:05.942" v="56" actId="115"/>
          <ac:spMkLst>
            <pc:docMk/>
            <pc:sldMk cId="418504607" sldId="281"/>
            <ac:spMk id="2" creationId="{871F52B6-B1E5-A1FF-1BD3-5FF6AF4DC0F8}"/>
          </ac:spMkLst>
        </pc:spChg>
      </pc:sldChg>
      <pc:sldChg chg="modSp">
        <pc:chgData name="Glen Jones" userId="e846aaca-4b24-4b13-b0d0-f2308e16b284" providerId="ADAL" clId="{8F23DD52-8681-48C5-8B80-7830800818A5}" dt="2022-06-29T13:59:14.830" v="65" actId="115"/>
        <pc:sldMkLst>
          <pc:docMk/>
          <pc:sldMk cId="1463621575" sldId="282"/>
        </pc:sldMkLst>
        <pc:spChg chg="mod">
          <ac:chgData name="Glen Jones" userId="e846aaca-4b24-4b13-b0d0-f2308e16b284" providerId="ADAL" clId="{8F23DD52-8681-48C5-8B80-7830800818A5}" dt="2022-06-29T13:59:14.830" v="65" actId="115"/>
          <ac:spMkLst>
            <pc:docMk/>
            <pc:sldMk cId="1463621575" sldId="282"/>
            <ac:spMk id="7" creationId="{BA3C2F14-7E71-4EBB-8995-0A6507409F31}"/>
          </ac:spMkLst>
        </pc:spChg>
      </pc:sldChg>
      <pc:sldChg chg="modSp">
        <pc:chgData name="Glen Jones" userId="e846aaca-4b24-4b13-b0d0-f2308e16b284" providerId="ADAL" clId="{8F23DD52-8681-48C5-8B80-7830800818A5}" dt="2022-06-29T13:59:21.358" v="73" actId="115"/>
        <pc:sldMkLst>
          <pc:docMk/>
          <pc:sldMk cId="26346991" sldId="283"/>
        </pc:sldMkLst>
        <pc:spChg chg="mod">
          <ac:chgData name="Glen Jones" userId="e846aaca-4b24-4b13-b0d0-f2308e16b284" providerId="ADAL" clId="{8F23DD52-8681-48C5-8B80-7830800818A5}" dt="2022-06-29T13:59:21.358" v="73" actId="115"/>
          <ac:spMkLst>
            <pc:docMk/>
            <pc:sldMk cId="26346991" sldId="283"/>
            <ac:spMk id="7" creationId="{780D9B94-CC5E-A838-E713-91EBA08326E2}"/>
          </ac:spMkLst>
        </pc:spChg>
      </pc:sldChg>
      <pc:sldChg chg="modSp">
        <pc:chgData name="Glen Jones" userId="e846aaca-4b24-4b13-b0d0-f2308e16b284" providerId="ADAL" clId="{8F23DD52-8681-48C5-8B80-7830800818A5}" dt="2022-06-29T14:00:46.151" v="155" actId="115"/>
        <pc:sldMkLst>
          <pc:docMk/>
          <pc:sldMk cId="2830977930" sldId="285"/>
        </pc:sldMkLst>
        <pc:spChg chg="mod">
          <ac:chgData name="Glen Jones" userId="e846aaca-4b24-4b13-b0d0-f2308e16b284" providerId="ADAL" clId="{8F23DD52-8681-48C5-8B80-7830800818A5}" dt="2022-06-29T14:00:46.151" v="155" actId="115"/>
          <ac:spMkLst>
            <pc:docMk/>
            <pc:sldMk cId="2830977930" sldId="285"/>
            <ac:spMk id="5" creationId="{A4F4C315-0ED0-0B8E-374E-A2D095070BDD}"/>
          </ac:spMkLst>
        </pc:spChg>
      </pc:sldChg>
      <pc:sldChg chg="modSp">
        <pc:chgData name="Glen Jones" userId="e846aaca-4b24-4b13-b0d0-f2308e16b284" providerId="ADAL" clId="{8F23DD52-8681-48C5-8B80-7830800818A5}" dt="2022-06-29T14:00:39.142" v="148" actId="115"/>
        <pc:sldMkLst>
          <pc:docMk/>
          <pc:sldMk cId="292875226" sldId="286"/>
        </pc:sldMkLst>
        <pc:spChg chg="mod">
          <ac:chgData name="Glen Jones" userId="e846aaca-4b24-4b13-b0d0-f2308e16b284" providerId="ADAL" clId="{8F23DD52-8681-48C5-8B80-7830800818A5}" dt="2022-06-29T14:00:39.142" v="148" actId="115"/>
          <ac:spMkLst>
            <pc:docMk/>
            <pc:sldMk cId="292875226" sldId="286"/>
            <ac:spMk id="5" creationId="{FB36470B-E9F0-60A0-45F6-83CA10EA7B4B}"/>
          </ac:spMkLst>
        </pc:spChg>
      </pc:sldChg>
      <pc:sldChg chg="modSp">
        <pc:chgData name="Glen Jones" userId="e846aaca-4b24-4b13-b0d0-f2308e16b284" providerId="ADAL" clId="{8F23DD52-8681-48C5-8B80-7830800818A5}" dt="2022-06-29T14:00:54.702" v="165" actId="115"/>
        <pc:sldMkLst>
          <pc:docMk/>
          <pc:sldMk cId="302053578" sldId="287"/>
        </pc:sldMkLst>
        <pc:spChg chg="mod">
          <ac:chgData name="Glen Jones" userId="e846aaca-4b24-4b13-b0d0-f2308e16b284" providerId="ADAL" clId="{8F23DD52-8681-48C5-8B80-7830800818A5}" dt="2022-06-29T14:00:54.702" v="165" actId="115"/>
          <ac:spMkLst>
            <pc:docMk/>
            <pc:sldMk cId="302053578" sldId="287"/>
            <ac:spMk id="5" creationId="{F1ECB9E3-1EC1-66D4-58BA-66E0B4AAEC5E}"/>
          </ac:spMkLst>
        </pc:spChg>
      </pc:sldChg>
      <pc:sldChg chg="modSp mod">
        <pc:chgData name="Glen Jones" userId="e846aaca-4b24-4b13-b0d0-f2308e16b284" providerId="ADAL" clId="{8F23DD52-8681-48C5-8B80-7830800818A5}" dt="2022-06-29T13:58:58.277" v="45" actId="6549"/>
        <pc:sldMkLst>
          <pc:docMk/>
          <pc:sldMk cId="2113469465" sldId="294"/>
        </pc:sldMkLst>
        <pc:spChg chg="mod">
          <ac:chgData name="Glen Jones" userId="e846aaca-4b24-4b13-b0d0-f2308e16b284" providerId="ADAL" clId="{8F23DD52-8681-48C5-8B80-7830800818A5}" dt="2022-06-29T13:58:49.470" v="31" actId="115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8F23DD52-8681-48C5-8B80-7830800818A5}" dt="2022-06-29T13:58:51.869" v="35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8F23DD52-8681-48C5-8B80-7830800818A5}" dt="2022-06-29T13:58:29.180" v="8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8F23DD52-8681-48C5-8B80-7830800818A5}" dt="2022-06-29T13:58:58.277" v="45" actId="6549"/>
          <ac:spMkLst>
            <pc:docMk/>
            <pc:sldMk cId="2113469465" sldId="294"/>
            <ac:spMk id="8" creationId="{13F57ECA-BA0E-2D11-DF59-E9A1CDD94D82}"/>
          </ac:spMkLst>
        </pc:spChg>
      </pc:sldChg>
      <pc:sldChg chg="modSp mod">
        <pc:chgData name="Glen Jones" userId="e846aaca-4b24-4b13-b0d0-f2308e16b284" providerId="ADAL" clId="{8F23DD52-8681-48C5-8B80-7830800818A5}" dt="2022-06-29T14:00:16.621" v="126" actId="20577"/>
        <pc:sldMkLst>
          <pc:docMk/>
          <pc:sldMk cId="4171710250" sldId="296"/>
        </pc:sldMkLst>
        <pc:spChg chg="mod">
          <ac:chgData name="Glen Jones" userId="e846aaca-4b24-4b13-b0d0-f2308e16b284" providerId="ADAL" clId="{8F23DD52-8681-48C5-8B80-7830800818A5}" dt="2022-06-29T14:00:09.592" v="116" actId="115"/>
          <ac:spMkLst>
            <pc:docMk/>
            <pc:sldMk cId="4171710250" sldId="296"/>
            <ac:spMk id="4" creationId="{0FF02DB8-C526-7614-0522-4D56A38D2D66}"/>
          </ac:spMkLst>
        </pc:spChg>
        <pc:spChg chg="mod">
          <ac:chgData name="Glen Jones" userId="e846aaca-4b24-4b13-b0d0-f2308e16b284" providerId="ADAL" clId="{8F23DD52-8681-48C5-8B80-7830800818A5}" dt="2022-06-29T14:00:12.244" v="120" actId="20577"/>
          <ac:spMkLst>
            <pc:docMk/>
            <pc:sldMk cId="4171710250" sldId="296"/>
            <ac:spMk id="5" creationId="{74D89600-640D-7F15-B162-3FFBC8D092E8}"/>
          </ac:spMkLst>
        </pc:spChg>
        <pc:spChg chg="mod">
          <ac:chgData name="Glen Jones" userId="e846aaca-4b24-4b13-b0d0-f2308e16b284" providerId="ADAL" clId="{8F23DD52-8681-48C5-8B80-7830800818A5}" dt="2022-06-29T13:59:41.565" v="85" actId="20577"/>
          <ac:spMkLst>
            <pc:docMk/>
            <pc:sldMk cId="4171710250" sldId="296"/>
            <ac:spMk id="6" creationId="{731938AE-C7D9-634F-66A1-F3735A64F606}"/>
          </ac:spMkLst>
        </pc:spChg>
        <pc:spChg chg="mod">
          <ac:chgData name="Glen Jones" userId="e846aaca-4b24-4b13-b0d0-f2308e16b284" providerId="ADAL" clId="{8F23DD52-8681-48C5-8B80-7830800818A5}" dt="2022-06-29T14:00:16.621" v="126" actId="20577"/>
          <ac:spMkLst>
            <pc:docMk/>
            <pc:sldMk cId="4171710250" sldId="296"/>
            <ac:spMk id="8" creationId="{13F57ECA-BA0E-2D11-DF59-E9A1CDD94D82}"/>
          </ac:spMkLst>
        </pc:spChg>
      </pc:sldChg>
      <pc:sldChg chg="modSp ord">
        <pc:chgData name="Glen Jones" userId="e846aaca-4b24-4b13-b0d0-f2308e16b284" providerId="ADAL" clId="{8F23DD52-8681-48C5-8B80-7830800818A5}" dt="2022-06-29T13:59:31.742" v="82" actId="115"/>
        <pc:sldMkLst>
          <pc:docMk/>
          <pc:sldMk cId="2359013293" sldId="298"/>
        </pc:sldMkLst>
        <pc:spChg chg="mod">
          <ac:chgData name="Glen Jones" userId="e846aaca-4b24-4b13-b0d0-f2308e16b284" providerId="ADAL" clId="{8F23DD52-8681-48C5-8B80-7830800818A5}" dt="2022-06-29T13:59:31.742" v="82" actId="115"/>
          <ac:spMkLst>
            <pc:docMk/>
            <pc:sldMk cId="2359013293" sldId="298"/>
            <ac:spMk id="7" creationId="{15E72F6A-2460-16A9-50BE-873809DE104D}"/>
          </ac:spMkLst>
        </pc:spChg>
      </pc:sldChg>
      <pc:sldChg chg="modSp mod">
        <pc:chgData name="Glen Jones" userId="e846aaca-4b24-4b13-b0d0-f2308e16b284" providerId="ADAL" clId="{8F23DD52-8681-48C5-8B80-7830800818A5}" dt="2022-06-29T14:00:31.438" v="138" actId="115"/>
        <pc:sldMkLst>
          <pc:docMk/>
          <pc:sldMk cId="3168401012" sldId="299"/>
        </pc:sldMkLst>
        <pc:spChg chg="mod">
          <ac:chgData name="Glen Jones" userId="e846aaca-4b24-4b13-b0d0-f2308e16b284" providerId="ADAL" clId="{8F23DD52-8681-48C5-8B80-7830800818A5}" dt="2022-06-29T14:00:31.438" v="138" actId="115"/>
          <ac:spMkLst>
            <pc:docMk/>
            <pc:sldMk cId="3168401012" sldId="299"/>
            <ac:spMk id="7" creationId="{DF66567A-1211-7965-7B14-588D37656672}"/>
          </ac:spMkLst>
        </pc:spChg>
      </pc:sldChg>
    </pc:docChg>
  </pc:docChgLst>
  <pc:docChgLst>
    <pc:chgData name="Glen Jones" userId="e846aaca-4b24-4b13-b0d0-f2308e16b284" providerId="ADAL" clId="{D2CB76D6-832C-440E-8DE3-342E9DFC24BD}"/>
    <pc:docChg chg="undo custSel modSld">
      <pc:chgData name="Glen Jones" userId="e846aaca-4b24-4b13-b0d0-f2308e16b284" providerId="ADAL" clId="{D2CB76D6-832C-440E-8DE3-342E9DFC24BD}" dt="2022-08-17T11:10:03.882" v="54" actId="313"/>
      <pc:docMkLst>
        <pc:docMk/>
      </pc:docMkLst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4010327805" sldId="274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D2CB76D6-832C-440E-8DE3-342E9DFC24BD}" dt="2022-08-17T11:10:03.882" v="54" actId="313"/>
        <pc:sldMkLst>
          <pc:docMk/>
          <pc:sldMk cId="0" sldId="277"/>
        </pc:sldMkLst>
        <pc:spChg chg="mod">
          <ac:chgData name="Glen Jones" userId="e846aaca-4b24-4b13-b0d0-f2308e16b284" providerId="ADAL" clId="{D2CB76D6-832C-440E-8DE3-342E9DFC24BD}" dt="2022-08-17T11:10:03.882" v="54" actId="313"/>
          <ac:spMkLst>
            <pc:docMk/>
            <pc:sldMk cId="0" sldId="277"/>
            <ac:spMk id="11266" creationId="{9AFD9B2D-C6E6-FEA9-2F40-C75AC71C59F2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418504607" sldId="281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418504607" sldId="281"/>
            <ac:spMk id="4" creationId="{B44FF6E0-9527-A523-3757-A01A38F3CB23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1463621575" sldId="282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1463621575" sldId="282"/>
            <ac:spMk id="5" creationId="{CBD405C8-3B4F-8261-2900-D8486FAA4D7C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2113469465" sldId="294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2113469465" sldId="294"/>
            <ac:spMk id="8" creationId="{13F57ECA-BA0E-2D11-DF59-E9A1CDD94D82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3168401012" sldId="299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3168401012" sldId="299"/>
            <ac:spMk id="2" creationId="{04925097-2082-CE96-EC79-8918BB68AE9A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3984665508" sldId="302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3984665508" sldId="302"/>
            <ac:spMk id="8" creationId="{13F57ECA-BA0E-2D11-DF59-E9A1CDD94D82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176638494" sldId="304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176638494" sldId="304"/>
            <ac:spMk id="5" creationId="{7C105491-DC82-5855-F323-D4A4E62D8BAC}"/>
          </ac:spMkLst>
        </pc:spChg>
      </pc:sldChg>
      <pc:sldChg chg="modSp">
        <pc:chgData name="Glen Jones" userId="e846aaca-4b24-4b13-b0d0-f2308e16b284" providerId="ADAL" clId="{D2CB76D6-832C-440E-8DE3-342E9DFC24BD}" dt="2022-08-17T11:09:27.883" v="51"/>
        <pc:sldMkLst>
          <pc:docMk/>
          <pc:sldMk cId="1597841495" sldId="306"/>
        </pc:sldMkLst>
        <pc:spChg chg="mod">
          <ac:chgData name="Glen Jones" userId="e846aaca-4b24-4b13-b0d0-f2308e16b284" providerId="ADAL" clId="{D2CB76D6-832C-440E-8DE3-342E9DFC24BD}" dt="2022-08-17T11:09:27.883" v="51"/>
          <ac:spMkLst>
            <pc:docMk/>
            <pc:sldMk cId="1597841495" sldId="306"/>
            <ac:spMk id="5" creationId="{81E5BABF-8964-D9B5-D684-C26F6F7A4CA2}"/>
          </ac:spMkLst>
        </pc:spChg>
      </pc:sldChg>
      <pc:sldChg chg="modSp">
        <pc:chgData name="Glen Jones" userId="e846aaca-4b24-4b13-b0d0-f2308e16b284" providerId="ADAL" clId="{D2CB76D6-832C-440E-8DE3-342E9DFC24BD}" dt="2022-08-17T11:09:50.008" v="52"/>
        <pc:sldMkLst>
          <pc:docMk/>
          <pc:sldMk cId="1950301317" sldId="361"/>
        </pc:sldMkLst>
        <pc:spChg chg="mod">
          <ac:chgData name="Glen Jones" userId="e846aaca-4b24-4b13-b0d0-f2308e16b284" providerId="ADAL" clId="{D2CB76D6-832C-440E-8DE3-342E9DFC24BD}" dt="2022-08-17T11:09:50.008" v="52"/>
          <ac:spMkLst>
            <pc:docMk/>
            <pc:sldMk cId="1950301317" sldId="361"/>
            <ac:spMk id="12" creationId="{76C9B103-4D2D-E757-1AB0-43259C072B34}"/>
          </ac:spMkLst>
        </pc:spChg>
        <pc:spChg chg="mod">
          <ac:chgData name="Glen Jones" userId="e846aaca-4b24-4b13-b0d0-f2308e16b284" providerId="ADAL" clId="{D2CB76D6-832C-440E-8DE3-342E9DFC24BD}" dt="2022-08-17T11:09:50.008" v="52"/>
          <ac:spMkLst>
            <pc:docMk/>
            <pc:sldMk cId="1950301317" sldId="361"/>
            <ac:spMk id="41" creationId="{0A4E4727-BCD6-9797-B574-6054F733D53E}"/>
          </ac:spMkLst>
        </pc:spChg>
      </pc:sldChg>
      <pc:sldChg chg="modSp">
        <pc:chgData name="Glen Jones" userId="e846aaca-4b24-4b13-b0d0-f2308e16b284" providerId="ADAL" clId="{D2CB76D6-832C-440E-8DE3-342E9DFC24BD}" dt="2022-08-17T11:09:50.008" v="52"/>
        <pc:sldMkLst>
          <pc:docMk/>
          <pc:sldMk cId="1882745055" sldId="365"/>
        </pc:sldMkLst>
        <pc:spChg chg="mod">
          <ac:chgData name="Glen Jones" userId="e846aaca-4b24-4b13-b0d0-f2308e16b284" providerId="ADAL" clId="{D2CB76D6-832C-440E-8DE3-342E9DFC24BD}" dt="2022-08-17T11:09:50.008" v="52"/>
          <ac:spMkLst>
            <pc:docMk/>
            <pc:sldMk cId="1882745055" sldId="365"/>
            <ac:spMk id="12" creationId="{76C9B103-4D2D-E757-1AB0-43259C072B34}"/>
          </ac:spMkLst>
        </pc:spChg>
        <pc:spChg chg="mod">
          <ac:chgData name="Glen Jones" userId="e846aaca-4b24-4b13-b0d0-f2308e16b284" providerId="ADAL" clId="{D2CB76D6-832C-440E-8DE3-342E9DFC24BD}" dt="2022-08-17T11:09:50.008" v="52"/>
          <ac:spMkLst>
            <pc:docMk/>
            <pc:sldMk cId="1882745055" sldId="365"/>
            <ac:spMk id="41" creationId="{0A4E4727-BCD6-9797-B574-6054F733D53E}"/>
          </ac:spMkLst>
        </pc:spChg>
      </pc:sldChg>
      <pc:sldChg chg="modSp mod">
        <pc:chgData name="Glen Jones" userId="e846aaca-4b24-4b13-b0d0-f2308e16b284" providerId="ADAL" clId="{D2CB76D6-832C-440E-8DE3-342E9DFC24BD}" dt="2022-08-17T10:35:27.270" v="24" actId="20577"/>
        <pc:sldMkLst>
          <pc:docMk/>
          <pc:sldMk cId="3613833102" sldId="377"/>
        </pc:sldMkLst>
        <pc:spChg chg="mod">
          <ac:chgData name="Glen Jones" userId="e846aaca-4b24-4b13-b0d0-f2308e16b284" providerId="ADAL" clId="{D2CB76D6-832C-440E-8DE3-342E9DFC24BD}" dt="2022-08-17T10:35:27.270" v="24" actId="20577"/>
          <ac:spMkLst>
            <pc:docMk/>
            <pc:sldMk cId="3613833102" sldId="377"/>
            <ac:spMk id="2" creationId="{871F52B6-B1E5-A1FF-1BD3-5FF6AF4DC0F8}"/>
          </ac:spMkLst>
        </pc:spChg>
      </pc:sldChg>
      <pc:sldChg chg="modSp mod">
        <pc:chgData name="Glen Jones" userId="e846aaca-4b24-4b13-b0d0-f2308e16b284" providerId="ADAL" clId="{D2CB76D6-832C-440E-8DE3-342E9DFC24BD}" dt="2022-08-17T10:36:06.201" v="50" actId="20577"/>
        <pc:sldMkLst>
          <pc:docMk/>
          <pc:sldMk cId="3615218002" sldId="378"/>
        </pc:sldMkLst>
        <pc:spChg chg="mod">
          <ac:chgData name="Glen Jones" userId="e846aaca-4b24-4b13-b0d0-f2308e16b284" providerId="ADAL" clId="{D2CB76D6-832C-440E-8DE3-342E9DFC24BD}" dt="2022-08-17T10:36:06.201" v="50" actId="20577"/>
          <ac:spMkLst>
            <pc:docMk/>
            <pc:sldMk cId="3615218002" sldId="378"/>
            <ac:spMk id="2" creationId="{871F52B6-B1E5-A1FF-1BD3-5FF6AF4DC0F8}"/>
          </ac:spMkLst>
        </pc:spChg>
      </pc:sldChg>
    </pc:docChg>
  </pc:docChgLst>
  <pc:docChgLst>
    <pc:chgData name="Guest User" userId="S::urn:spo:anon#a5214f4fbcf5be8a1d15dc966f3aca15d81fd114128b466e499516eb9395c7f9::" providerId="AD" clId="Web-{0D2DD515-0D64-7F48-A572-1ADE24C33670}"/>
    <pc:docChg chg="modSld">
      <pc:chgData name="Guest User" userId="S::urn:spo:anon#a5214f4fbcf5be8a1d15dc966f3aca15d81fd114128b466e499516eb9395c7f9::" providerId="AD" clId="Web-{0D2DD515-0D64-7F48-A572-1ADE24C33670}" dt="2022-08-24T14:52:00.775" v="7" actId="20577"/>
      <pc:docMkLst>
        <pc:docMk/>
      </pc:docMkLst>
      <pc:sldChg chg="modSp">
        <pc:chgData name="Guest User" userId="S::urn:spo:anon#a5214f4fbcf5be8a1d15dc966f3aca15d81fd114128b466e499516eb9395c7f9::" providerId="AD" clId="Web-{0D2DD515-0D64-7F48-A572-1ADE24C33670}" dt="2022-08-24T14:51:26.571" v="1" actId="20577"/>
        <pc:sldMkLst>
          <pc:docMk/>
          <pc:sldMk cId="4010327805" sldId="274"/>
        </pc:sldMkLst>
        <pc:spChg chg="mod">
          <ac:chgData name="Guest User" userId="S::urn:spo:anon#a5214f4fbcf5be8a1d15dc966f3aca15d81fd114128b466e499516eb9395c7f9::" providerId="AD" clId="Web-{0D2DD515-0D64-7F48-A572-1ADE24C33670}" dt="2022-08-24T14:51:26.571" v="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">
        <pc:chgData name="Guest User" userId="S::urn:spo:anon#a5214f4fbcf5be8a1d15dc966f3aca15d81fd114128b466e499516eb9395c7f9::" providerId="AD" clId="Web-{0D2DD515-0D64-7F48-A572-1ADE24C33670}" dt="2022-08-24T14:51:40.118" v="4" actId="20577"/>
        <pc:sldMkLst>
          <pc:docMk/>
          <pc:sldMk cId="2113469465" sldId="294"/>
        </pc:sldMkLst>
        <pc:spChg chg="mod">
          <ac:chgData name="Guest User" userId="S::urn:spo:anon#a5214f4fbcf5be8a1d15dc966f3aca15d81fd114128b466e499516eb9395c7f9::" providerId="AD" clId="Web-{0D2DD515-0D64-7F48-A572-1ADE24C33670}" dt="2022-08-24T14:51:36.384" v="3" actId="2057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uest User" userId="S::urn:spo:anon#a5214f4fbcf5be8a1d15dc966f3aca15d81fd114128b466e499516eb9395c7f9::" providerId="AD" clId="Web-{0D2DD515-0D64-7F48-A572-1ADE24C33670}" dt="2022-08-24T14:51:32.978" v="2" actId="2057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uest User" userId="S::urn:spo:anon#a5214f4fbcf5be8a1d15dc966f3aca15d81fd114128b466e499516eb9395c7f9::" providerId="AD" clId="Web-{0D2DD515-0D64-7F48-A572-1ADE24C33670}" dt="2022-08-24T14:51:40.118" v="4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Sp">
        <pc:chgData name="Guest User" userId="S::urn:spo:anon#a5214f4fbcf5be8a1d15dc966f3aca15d81fd114128b466e499516eb9395c7f9::" providerId="AD" clId="Web-{0D2DD515-0D64-7F48-A572-1ADE24C33670}" dt="2022-08-24T14:52:00.775" v="7" actId="20577"/>
        <pc:sldMkLst>
          <pc:docMk/>
          <pc:sldMk cId="3984665508" sldId="302"/>
        </pc:sldMkLst>
        <pc:spChg chg="mod">
          <ac:chgData name="Guest User" userId="S::urn:spo:anon#a5214f4fbcf5be8a1d15dc966f3aca15d81fd114128b466e499516eb9395c7f9::" providerId="AD" clId="Web-{0D2DD515-0D64-7F48-A572-1ADE24C33670}" dt="2022-08-24T14:51:57.306" v="6" actId="20577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uest User" userId="S::urn:spo:anon#a5214f4fbcf5be8a1d15dc966f3aca15d81fd114128b466e499516eb9395c7f9::" providerId="AD" clId="Web-{0D2DD515-0D64-7F48-A572-1ADE24C33670}" dt="2022-08-24T14:51:53.431" v="5" actId="20577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uest User" userId="S::urn:spo:anon#a5214f4fbcf5be8a1d15dc966f3aca15d81fd114128b466e499516eb9395c7f9::" providerId="AD" clId="Web-{0D2DD515-0D64-7F48-A572-1ADE24C33670}" dt="2022-08-24T14:52:00.775" v="7" actId="20577"/>
          <ac:spMkLst>
            <pc:docMk/>
            <pc:sldMk cId="3984665508" sldId="302"/>
            <ac:spMk id="8" creationId="{13F57ECA-BA0E-2D11-DF59-E9A1CDD94D82}"/>
          </ac:spMkLst>
        </pc:spChg>
      </pc:sldChg>
    </pc:docChg>
  </pc:docChgLst>
  <pc:docChgLst>
    <pc:chgData name="Glen Jones" userId="e846aaca-4b24-4b13-b0d0-f2308e16b284" providerId="ADAL" clId="{51C2DA1E-3F91-4FFD-9CAE-786FF5BF93EE}"/>
    <pc:docChg chg="undo custSel delSld modSld sldOrd">
      <pc:chgData name="Glen Jones" userId="e846aaca-4b24-4b13-b0d0-f2308e16b284" providerId="ADAL" clId="{51C2DA1E-3F91-4FFD-9CAE-786FF5BF93EE}" dt="2022-07-11T08:54:17.294" v="1062" actId="27636"/>
      <pc:docMkLst>
        <pc:docMk/>
      </pc:docMkLst>
      <pc:sldChg chg="del">
        <pc:chgData name="Glen Jones" userId="e846aaca-4b24-4b13-b0d0-f2308e16b284" providerId="ADAL" clId="{51C2DA1E-3F91-4FFD-9CAE-786FF5BF93EE}" dt="2022-07-11T08:34:11.913" v="860" actId="47"/>
        <pc:sldMkLst>
          <pc:docMk/>
          <pc:sldMk cId="1832379782" sldId="259"/>
        </pc:sldMkLst>
      </pc:sldChg>
      <pc:sldChg chg="addSp modSp mod modTransition modAnim">
        <pc:chgData name="Glen Jones" userId="e846aaca-4b24-4b13-b0d0-f2308e16b284" providerId="ADAL" clId="{51C2DA1E-3F91-4FFD-9CAE-786FF5BF93EE}" dt="2022-07-11T08:38:46.367" v="907"/>
        <pc:sldMkLst>
          <pc:docMk/>
          <pc:sldMk cId="4010327805" sldId="274"/>
        </pc:sldMkLst>
        <pc:spChg chg="mod">
          <ac:chgData name="Glen Jones" userId="e846aaca-4b24-4b13-b0d0-f2308e16b284" providerId="ADAL" clId="{51C2DA1E-3F91-4FFD-9CAE-786FF5BF93EE}" dt="2022-07-11T08:37:46.936" v="902" actId="1076"/>
          <ac:spMkLst>
            <pc:docMk/>
            <pc:sldMk cId="4010327805" sldId="274"/>
            <ac:spMk id="2" creationId="{702E7211-B3C0-8C62-17A1-5F712D739FBA}"/>
          </ac:spMkLst>
        </pc:spChg>
        <pc:picChg chg="add mod ord modCrop">
          <ac:chgData name="Glen Jones" userId="e846aaca-4b24-4b13-b0d0-f2308e16b284" providerId="ADAL" clId="{51C2DA1E-3F91-4FFD-9CAE-786FF5BF93EE}" dt="2022-07-11T08:37:41.383" v="901" actId="1038"/>
          <ac:picMkLst>
            <pc:docMk/>
            <pc:sldMk cId="4010327805" sldId="274"/>
            <ac:picMk id="7" creationId="{BA7D6950-1409-3D10-E38E-97DE200CD0E3}"/>
          </ac:picMkLst>
        </pc:picChg>
      </pc:sldChg>
      <pc:sldChg chg="addSp delSp modSp mod modAnim">
        <pc:chgData name="Glen Jones" userId="e846aaca-4b24-4b13-b0d0-f2308e16b284" providerId="ADAL" clId="{51C2DA1E-3F91-4FFD-9CAE-786FF5BF93EE}" dt="2022-07-11T08:50:37.400" v="1019" actId="1076"/>
        <pc:sldMkLst>
          <pc:docMk/>
          <pc:sldMk cId="0" sldId="277"/>
        </pc:sldMkLst>
        <pc:spChg chg="mod">
          <ac:chgData name="Glen Jones" userId="e846aaca-4b24-4b13-b0d0-f2308e16b284" providerId="ADAL" clId="{51C2DA1E-3F91-4FFD-9CAE-786FF5BF93EE}" dt="2022-07-11T08:50:16.586" v="1017" actId="403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51C2DA1E-3F91-4FFD-9CAE-786FF5BF93EE}" dt="2022-07-11T08:50:12.298" v="1015" actId="403"/>
          <ac:spMkLst>
            <pc:docMk/>
            <pc:sldMk cId="0" sldId="277"/>
            <ac:spMk id="5" creationId="{D904D6C1-734D-0AB9-F629-AB913652AEC5}"/>
          </ac:spMkLst>
        </pc:spChg>
        <pc:spChg chg="add mod ord">
          <ac:chgData name="Glen Jones" userId="e846aaca-4b24-4b13-b0d0-f2308e16b284" providerId="ADAL" clId="{51C2DA1E-3F91-4FFD-9CAE-786FF5BF93EE}" dt="2022-07-11T08:50:08.008" v="1013" actId="14100"/>
          <ac:spMkLst>
            <pc:docMk/>
            <pc:sldMk cId="0" sldId="277"/>
            <ac:spMk id="11" creationId="{D81D5D29-BBAD-B628-5952-3FCB2921B207}"/>
          </ac:spMkLst>
        </pc:spChg>
        <pc:picChg chg="add del mod ord">
          <ac:chgData name="Glen Jones" userId="e846aaca-4b24-4b13-b0d0-f2308e16b284" providerId="ADAL" clId="{51C2DA1E-3F91-4FFD-9CAE-786FF5BF93EE}" dt="2022-07-11T08:47:19.458" v="962" actId="478"/>
          <ac:picMkLst>
            <pc:docMk/>
            <pc:sldMk cId="0" sldId="277"/>
            <ac:picMk id="4" creationId="{590584B3-1590-5875-9A76-885890FF11E0}"/>
          </ac:picMkLst>
        </pc:picChg>
        <pc:picChg chg="add del mod">
          <ac:chgData name="Glen Jones" userId="e846aaca-4b24-4b13-b0d0-f2308e16b284" providerId="ADAL" clId="{51C2DA1E-3F91-4FFD-9CAE-786FF5BF93EE}" dt="2022-07-11T08:47:32.208" v="966" actId="478"/>
          <ac:picMkLst>
            <pc:docMk/>
            <pc:sldMk cId="0" sldId="277"/>
            <ac:picMk id="7" creationId="{0456B0F4-9772-2074-1E13-CF180993984C}"/>
          </ac:picMkLst>
        </pc:picChg>
        <pc:picChg chg="mod">
          <ac:chgData name="Glen Jones" userId="e846aaca-4b24-4b13-b0d0-f2308e16b284" providerId="ADAL" clId="{51C2DA1E-3F91-4FFD-9CAE-786FF5BF93EE}" dt="2022-07-11T08:33:32.575" v="844" actId="1076"/>
          <ac:picMkLst>
            <pc:docMk/>
            <pc:sldMk cId="0" sldId="277"/>
            <ac:picMk id="8" creationId="{D1016B1A-F2E6-A9D3-17B8-7F2280D56CCF}"/>
          </ac:picMkLst>
        </pc:picChg>
        <pc:picChg chg="add mod ord">
          <ac:chgData name="Glen Jones" userId="e846aaca-4b24-4b13-b0d0-f2308e16b284" providerId="ADAL" clId="{51C2DA1E-3F91-4FFD-9CAE-786FF5BF93EE}" dt="2022-07-11T08:47:36.569" v="974" actId="171"/>
          <ac:picMkLst>
            <pc:docMk/>
            <pc:sldMk cId="0" sldId="277"/>
            <ac:picMk id="10" creationId="{E32BD53F-9355-EEF7-1F06-6025CB86B254}"/>
          </ac:picMkLst>
        </pc:picChg>
        <pc:picChg chg="add mod">
          <ac:chgData name="Glen Jones" userId="e846aaca-4b24-4b13-b0d0-f2308e16b284" providerId="ADAL" clId="{51C2DA1E-3F91-4FFD-9CAE-786FF5BF93EE}" dt="2022-07-11T08:50:37.400" v="1019" actId="1076"/>
          <ac:picMkLst>
            <pc:docMk/>
            <pc:sldMk cId="0" sldId="277"/>
            <ac:picMk id="13" creationId="{FD2CD10C-983C-FC61-C983-EA47C7F24F35}"/>
          </ac:picMkLst>
        </pc:picChg>
      </pc:sldChg>
      <pc:sldChg chg="addSp delSp modSp mod">
        <pc:chgData name="Glen Jones" userId="e846aaca-4b24-4b13-b0d0-f2308e16b284" providerId="ADAL" clId="{51C2DA1E-3F91-4FFD-9CAE-786FF5BF93EE}" dt="2022-07-11T08:49:26.736" v="1012" actId="1076"/>
        <pc:sldMkLst>
          <pc:docMk/>
          <pc:sldMk cId="2425069664" sldId="278"/>
        </pc:sldMkLst>
        <pc:spChg chg="del">
          <ac:chgData name="Glen Jones" userId="e846aaca-4b24-4b13-b0d0-f2308e16b284" providerId="ADAL" clId="{51C2DA1E-3F91-4FFD-9CAE-786FF5BF93EE}" dt="2022-07-11T08:49:10.045" v="1005" actId="478"/>
          <ac:spMkLst>
            <pc:docMk/>
            <pc:sldMk cId="2425069664" sldId="278"/>
            <ac:spMk id="2" creationId="{77AAC475-0EE7-99E3-8BC8-E4B324017777}"/>
          </ac:spMkLst>
        </pc:spChg>
        <pc:spChg chg="add del mod">
          <ac:chgData name="Glen Jones" userId="e846aaca-4b24-4b13-b0d0-f2308e16b284" providerId="ADAL" clId="{51C2DA1E-3F91-4FFD-9CAE-786FF5BF93EE}" dt="2022-07-11T08:49:14.921" v="1008" actId="478"/>
          <ac:spMkLst>
            <pc:docMk/>
            <pc:sldMk cId="2425069664" sldId="278"/>
            <ac:spMk id="8" creationId="{7A0A276B-C8C3-7EE7-2414-92775E35462A}"/>
          </ac:spMkLst>
        </pc:spChg>
        <pc:graphicFrameChg chg="mod modGraphic">
          <ac:chgData name="Glen Jones" userId="e846aaca-4b24-4b13-b0d0-f2308e16b284" providerId="ADAL" clId="{51C2DA1E-3F91-4FFD-9CAE-786FF5BF93EE}" dt="2022-07-11T08:49:24.386" v="1011" actId="14100"/>
          <ac:graphicFrameMkLst>
            <pc:docMk/>
            <pc:sldMk cId="2425069664" sldId="278"/>
            <ac:graphicFrameMk id="4" creationId="{DB0EE452-70C0-102D-075B-300CFED5F4A5}"/>
          </ac:graphicFrameMkLst>
        </pc:graphicFrameChg>
        <pc:picChg chg="mod">
          <ac:chgData name="Glen Jones" userId="e846aaca-4b24-4b13-b0d0-f2308e16b284" providerId="ADAL" clId="{51C2DA1E-3F91-4FFD-9CAE-786FF5BF93EE}" dt="2022-07-11T08:49:26.736" v="1012" actId="1076"/>
          <ac:picMkLst>
            <pc:docMk/>
            <pc:sldMk cId="2425069664" sldId="278"/>
            <ac:picMk id="5" creationId="{AEDAD691-208A-0D7D-25BA-7AEC5B59A79B}"/>
          </ac:picMkLst>
        </pc:picChg>
        <pc:picChg chg="add del mod ord">
          <ac:chgData name="Glen Jones" userId="e846aaca-4b24-4b13-b0d0-f2308e16b284" providerId="ADAL" clId="{51C2DA1E-3F91-4FFD-9CAE-786FF5BF93EE}" dt="2022-07-11T08:49:13.163" v="1007" actId="478"/>
          <ac:picMkLst>
            <pc:docMk/>
            <pc:sldMk cId="2425069664" sldId="278"/>
            <ac:picMk id="6" creationId="{5751194D-481E-9C5D-7FA7-4F13A3F54E61}"/>
          </ac:picMkLst>
        </pc:picChg>
      </pc:sldChg>
      <pc:sldChg chg="addSp modSp mod modAnim">
        <pc:chgData name="Glen Jones" userId="e846aaca-4b24-4b13-b0d0-f2308e16b284" providerId="ADAL" clId="{51C2DA1E-3F91-4FFD-9CAE-786FF5BF93EE}" dt="2022-07-11T08:40:00.568" v="922"/>
        <pc:sldMkLst>
          <pc:docMk/>
          <pc:sldMk cId="418504607" sldId="281"/>
        </pc:sldMkLst>
        <pc:spChg chg="mod">
          <ac:chgData name="Glen Jones" userId="e846aaca-4b24-4b13-b0d0-f2308e16b284" providerId="ADAL" clId="{51C2DA1E-3F91-4FFD-9CAE-786FF5BF93EE}" dt="2022-07-11T08:11:17.790" v="94" actId="207"/>
          <ac:spMkLst>
            <pc:docMk/>
            <pc:sldMk cId="418504607" sldId="281"/>
            <ac:spMk id="2" creationId="{871F52B6-B1E5-A1FF-1BD3-5FF6AF4DC0F8}"/>
          </ac:spMkLst>
        </pc:spChg>
        <pc:spChg chg="add mod">
          <ac:chgData name="Glen Jones" userId="e846aaca-4b24-4b13-b0d0-f2308e16b284" providerId="ADAL" clId="{51C2DA1E-3F91-4FFD-9CAE-786FF5BF93EE}" dt="2022-07-11T08:12:02.878" v="180" actId="20577"/>
          <ac:spMkLst>
            <pc:docMk/>
            <pc:sldMk cId="418504607" sldId="281"/>
            <ac:spMk id="4" creationId="{B44FF6E0-9527-A523-3757-A01A38F3CB23}"/>
          </ac:spMkLst>
        </pc:spChg>
      </pc:sldChg>
      <pc:sldChg chg="addSp modSp mod modAnim">
        <pc:chgData name="Glen Jones" userId="e846aaca-4b24-4b13-b0d0-f2308e16b284" providerId="ADAL" clId="{51C2DA1E-3F91-4FFD-9CAE-786FF5BF93EE}" dt="2022-07-11T08:39:58.776" v="921"/>
        <pc:sldMkLst>
          <pc:docMk/>
          <pc:sldMk cId="1463621575" sldId="282"/>
        </pc:sldMkLst>
        <pc:spChg chg="add mod">
          <ac:chgData name="Glen Jones" userId="e846aaca-4b24-4b13-b0d0-f2308e16b284" providerId="ADAL" clId="{51C2DA1E-3F91-4FFD-9CAE-786FF5BF93EE}" dt="2022-07-11T08:13:20.094" v="209" actId="20577"/>
          <ac:spMkLst>
            <pc:docMk/>
            <pc:sldMk cId="1463621575" sldId="282"/>
            <ac:spMk id="5" creationId="{CBD405C8-3B4F-8261-2900-D8486FAA4D7C}"/>
          </ac:spMkLst>
        </pc:spChg>
        <pc:spChg chg="mod">
          <ac:chgData name="Glen Jones" userId="e846aaca-4b24-4b13-b0d0-f2308e16b284" providerId="ADAL" clId="{51C2DA1E-3F91-4FFD-9CAE-786FF5BF93EE}" dt="2022-07-11T08:12:22.847" v="189" actId="207"/>
          <ac:spMkLst>
            <pc:docMk/>
            <pc:sldMk cId="1463621575" sldId="282"/>
            <ac:spMk id="7" creationId="{BA3C2F14-7E71-4EBB-8995-0A6507409F31}"/>
          </ac:spMkLst>
        </pc:spChg>
      </pc:sldChg>
      <pc:sldChg chg="modSp mod modAnim">
        <pc:chgData name="Glen Jones" userId="e846aaca-4b24-4b13-b0d0-f2308e16b284" providerId="ADAL" clId="{51C2DA1E-3F91-4FFD-9CAE-786FF5BF93EE}" dt="2022-07-11T08:39:56.335" v="920"/>
        <pc:sldMkLst>
          <pc:docMk/>
          <pc:sldMk cId="26346991" sldId="283"/>
        </pc:sldMkLst>
        <pc:spChg chg="mod">
          <ac:chgData name="Glen Jones" userId="e846aaca-4b24-4b13-b0d0-f2308e16b284" providerId="ADAL" clId="{51C2DA1E-3F91-4FFD-9CAE-786FF5BF93EE}" dt="2022-07-11T08:13:28.094" v="210" actId="207"/>
          <ac:spMkLst>
            <pc:docMk/>
            <pc:sldMk cId="26346991" sldId="283"/>
            <ac:spMk id="3" creationId="{FA79B487-2B39-D1FB-C619-7086E17203C8}"/>
          </ac:spMkLst>
        </pc:spChg>
        <pc:spChg chg="mod">
          <ac:chgData name="Glen Jones" userId="e846aaca-4b24-4b13-b0d0-f2308e16b284" providerId="ADAL" clId="{51C2DA1E-3F91-4FFD-9CAE-786FF5BF93EE}" dt="2022-07-11T08:13:43.142" v="220" actId="207"/>
          <ac:spMkLst>
            <pc:docMk/>
            <pc:sldMk cId="26346991" sldId="283"/>
            <ac:spMk id="7" creationId="{780D9B94-CC5E-A838-E713-91EBA08326E2}"/>
          </ac:spMkLst>
        </pc:spChg>
      </pc:sldChg>
      <pc:sldChg chg="del">
        <pc:chgData name="Glen Jones" userId="e846aaca-4b24-4b13-b0d0-f2308e16b284" providerId="ADAL" clId="{51C2DA1E-3F91-4FFD-9CAE-786FF5BF93EE}" dt="2022-07-11T08:22:15.945" v="454" actId="47"/>
        <pc:sldMkLst>
          <pc:docMk/>
          <pc:sldMk cId="2830977930" sldId="285"/>
        </pc:sldMkLst>
      </pc:sldChg>
      <pc:sldChg chg="addSp delSp modSp mod delAnim modAnim">
        <pc:chgData name="Glen Jones" userId="e846aaca-4b24-4b13-b0d0-f2308e16b284" providerId="ADAL" clId="{51C2DA1E-3F91-4FFD-9CAE-786FF5BF93EE}" dt="2022-07-11T08:39:49.456" v="918"/>
        <pc:sldMkLst>
          <pc:docMk/>
          <pc:sldMk cId="292875226" sldId="286"/>
        </pc:sldMkLst>
        <pc:spChg chg="del">
          <ac:chgData name="Glen Jones" userId="e846aaca-4b24-4b13-b0d0-f2308e16b284" providerId="ADAL" clId="{51C2DA1E-3F91-4FFD-9CAE-786FF5BF93EE}" dt="2022-07-11T08:21:25.040" v="431" actId="478"/>
          <ac:spMkLst>
            <pc:docMk/>
            <pc:sldMk cId="292875226" sldId="286"/>
            <ac:spMk id="5" creationId="{FB36470B-E9F0-60A0-45F6-83CA10EA7B4B}"/>
          </ac:spMkLst>
        </pc:spChg>
        <pc:spChg chg="add mod">
          <ac:chgData name="Glen Jones" userId="e846aaca-4b24-4b13-b0d0-f2308e16b284" providerId="ADAL" clId="{51C2DA1E-3F91-4FFD-9CAE-786FF5BF93EE}" dt="2022-07-11T08:21:45.512" v="452" actId="207"/>
          <ac:spMkLst>
            <pc:docMk/>
            <pc:sldMk cId="292875226" sldId="286"/>
            <ac:spMk id="7" creationId="{E9203326-0665-E0D4-0DBE-545FD7172E5B}"/>
          </ac:spMkLst>
        </pc:spChg>
        <pc:spChg chg="add del mod">
          <ac:chgData name="Glen Jones" userId="e846aaca-4b24-4b13-b0d0-f2308e16b284" providerId="ADAL" clId="{51C2DA1E-3F91-4FFD-9CAE-786FF5BF93EE}" dt="2022-07-11T08:22:04.767" v="453" actId="478"/>
          <ac:spMkLst>
            <pc:docMk/>
            <pc:sldMk cId="292875226" sldId="286"/>
            <ac:spMk id="8" creationId="{1AF35799-AFCE-C753-C3D9-B6B9502B92DA}"/>
          </ac:spMkLst>
        </pc:spChg>
      </pc:sldChg>
      <pc:sldChg chg="del">
        <pc:chgData name="Glen Jones" userId="e846aaca-4b24-4b13-b0d0-f2308e16b284" providerId="ADAL" clId="{51C2DA1E-3F91-4FFD-9CAE-786FF5BF93EE}" dt="2022-07-11T08:22:16.961" v="455" actId="47"/>
        <pc:sldMkLst>
          <pc:docMk/>
          <pc:sldMk cId="302053578" sldId="287"/>
        </pc:sldMkLst>
      </pc:sldChg>
      <pc:sldChg chg="addSp modSp mod modAnim">
        <pc:chgData name="Glen Jones" userId="e846aaca-4b24-4b13-b0d0-f2308e16b284" providerId="ADAL" clId="{51C2DA1E-3F91-4FFD-9CAE-786FF5BF93EE}" dt="2022-07-11T08:46:21.112" v="934" actId="14100"/>
        <pc:sldMkLst>
          <pc:docMk/>
          <pc:sldMk cId="2113469465" sldId="294"/>
        </pc:sldMkLst>
        <pc:spChg chg="mod">
          <ac:chgData name="Glen Jones" userId="e846aaca-4b24-4b13-b0d0-f2308e16b284" providerId="ADAL" clId="{51C2DA1E-3F91-4FFD-9CAE-786FF5BF93EE}" dt="2022-07-11T08:14:06.341" v="227" actId="6549"/>
          <ac:spMkLst>
            <pc:docMk/>
            <pc:sldMk cId="2113469465" sldId="294"/>
            <ac:spMk id="4" creationId="{0FF02DB8-C526-7614-0522-4D56A38D2D66}"/>
          </ac:spMkLst>
        </pc:spChg>
        <pc:spChg chg="mod">
          <ac:chgData name="Glen Jones" userId="e846aaca-4b24-4b13-b0d0-f2308e16b284" providerId="ADAL" clId="{51C2DA1E-3F91-4FFD-9CAE-786FF5BF93EE}" dt="2022-07-11T08:10:51.919" v="82" actId="207"/>
          <ac:spMkLst>
            <pc:docMk/>
            <pc:sldMk cId="2113469465" sldId="294"/>
            <ac:spMk id="5" creationId="{74D89600-640D-7F15-B162-3FFBC8D092E8}"/>
          </ac:spMkLst>
        </pc:spChg>
        <pc:spChg chg="mod">
          <ac:chgData name="Glen Jones" userId="e846aaca-4b24-4b13-b0d0-f2308e16b284" providerId="ADAL" clId="{51C2DA1E-3F91-4FFD-9CAE-786FF5BF93EE}" dt="2022-07-11T08:10:55.861" v="83" actId="207"/>
          <ac:spMkLst>
            <pc:docMk/>
            <pc:sldMk cId="2113469465" sldId="294"/>
            <ac:spMk id="6" creationId="{731938AE-C7D9-634F-66A1-F3735A64F606}"/>
          </ac:spMkLst>
        </pc:spChg>
        <pc:spChg chg="mod">
          <ac:chgData name="Glen Jones" userId="e846aaca-4b24-4b13-b0d0-f2308e16b284" providerId="ADAL" clId="{51C2DA1E-3F91-4FFD-9CAE-786FF5BF93EE}" dt="2022-07-11T08:10:46.910" v="81" actId="207"/>
          <ac:spMkLst>
            <pc:docMk/>
            <pc:sldMk cId="2113469465" sldId="294"/>
            <ac:spMk id="8" creationId="{13F57ECA-BA0E-2D11-DF59-E9A1CDD94D82}"/>
          </ac:spMkLst>
        </pc:spChg>
        <pc:picChg chg="add mod ord">
          <ac:chgData name="Glen Jones" userId="e846aaca-4b24-4b13-b0d0-f2308e16b284" providerId="ADAL" clId="{51C2DA1E-3F91-4FFD-9CAE-786FF5BF93EE}" dt="2022-07-11T08:46:21.112" v="934" actId="14100"/>
          <ac:picMkLst>
            <pc:docMk/>
            <pc:sldMk cId="2113469465" sldId="294"/>
            <ac:picMk id="3" creationId="{90C993F2-6FD3-DF93-FA8F-C4CF2DF174A6}"/>
          </ac:picMkLst>
        </pc:picChg>
      </pc:sldChg>
      <pc:sldChg chg="del ord">
        <pc:chgData name="Glen Jones" userId="e846aaca-4b24-4b13-b0d0-f2308e16b284" providerId="ADAL" clId="{51C2DA1E-3F91-4FFD-9CAE-786FF5BF93EE}" dt="2022-07-11T08:14:28.243" v="235" actId="47"/>
        <pc:sldMkLst>
          <pc:docMk/>
          <pc:sldMk cId="4171710250" sldId="296"/>
        </pc:sldMkLst>
      </pc:sldChg>
      <pc:sldChg chg="addSp delSp modSp mod modAnim">
        <pc:chgData name="Glen Jones" userId="e846aaca-4b24-4b13-b0d0-f2308e16b284" providerId="ADAL" clId="{51C2DA1E-3F91-4FFD-9CAE-786FF5BF93EE}" dt="2022-07-11T08:51:20.296" v="1032" actId="1076"/>
        <pc:sldMkLst>
          <pc:docMk/>
          <pc:sldMk cId="2359013293" sldId="298"/>
        </pc:sldMkLst>
        <pc:spChg chg="add del mod">
          <ac:chgData name="Glen Jones" userId="e846aaca-4b24-4b13-b0d0-f2308e16b284" providerId="ADAL" clId="{51C2DA1E-3F91-4FFD-9CAE-786FF5BF93EE}" dt="2022-07-11T08:51:15.266" v="1031" actId="1076"/>
          <ac:spMkLst>
            <pc:docMk/>
            <pc:sldMk cId="2359013293" sldId="298"/>
            <ac:spMk id="3" creationId="{FA79B487-2B39-D1FB-C619-7086E17203C8}"/>
          </ac:spMkLst>
        </pc:spChg>
        <pc:spChg chg="mod">
          <ac:chgData name="Glen Jones" userId="e846aaca-4b24-4b13-b0d0-f2308e16b284" providerId="ADAL" clId="{51C2DA1E-3F91-4FFD-9CAE-786FF5BF93EE}" dt="2022-07-11T08:51:20.296" v="1032" actId="1076"/>
          <ac:spMkLst>
            <pc:docMk/>
            <pc:sldMk cId="2359013293" sldId="298"/>
            <ac:spMk id="7" creationId="{15E72F6A-2460-16A9-50BE-873809DE104D}"/>
          </ac:spMkLst>
        </pc:spChg>
        <pc:spChg chg="add del mod">
          <ac:chgData name="Glen Jones" userId="e846aaca-4b24-4b13-b0d0-f2308e16b284" providerId="ADAL" clId="{51C2DA1E-3F91-4FFD-9CAE-786FF5BF93EE}" dt="2022-07-11T08:51:15.003" v="1030" actId="21"/>
          <ac:spMkLst>
            <pc:docMk/>
            <pc:sldMk cId="2359013293" sldId="298"/>
            <ac:spMk id="8" creationId="{DD0DF143-FF7B-7E58-B0DE-C8C86395B246}"/>
          </ac:spMkLst>
        </pc:spChg>
        <pc:picChg chg="add mod">
          <ac:chgData name="Glen Jones" userId="e846aaca-4b24-4b13-b0d0-f2308e16b284" providerId="ADAL" clId="{51C2DA1E-3F91-4FFD-9CAE-786FF5BF93EE}" dt="2022-07-11T08:51:05.104" v="1025" actId="1076"/>
          <ac:picMkLst>
            <pc:docMk/>
            <pc:sldMk cId="2359013293" sldId="298"/>
            <ac:picMk id="4" creationId="{2A68541A-0284-3457-5963-DC8A0FCA20F8}"/>
          </ac:picMkLst>
        </pc:picChg>
        <pc:picChg chg="del">
          <ac:chgData name="Glen Jones" userId="e846aaca-4b24-4b13-b0d0-f2308e16b284" providerId="ADAL" clId="{51C2DA1E-3F91-4FFD-9CAE-786FF5BF93EE}" dt="2022-07-11T08:50:57.489" v="1020" actId="478"/>
          <ac:picMkLst>
            <pc:docMk/>
            <pc:sldMk cId="2359013293" sldId="298"/>
            <ac:picMk id="6" creationId="{12D98F40-249E-72C0-CD50-600C3F618730}"/>
          </ac:picMkLst>
        </pc:picChg>
      </pc:sldChg>
      <pc:sldChg chg="addSp modSp mod modAnim">
        <pc:chgData name="Glen Jones" userId="e846aaca-4b24-4b13-b0d0-f2308e16b284" providerId="ADAL" clId="{51C2DA1E-3F91-4FFD-9CAE-786FF5BF93EE}" dt="2022-07-11T08:39:47.264" v="917"/>
        <pc:sldMkLst>
          <pc:docMk/>
          <pc:sldMk cId="3168401012" sldId="299"/>
        </pc:sldMkLst>
        <pc:spChg chg="add mod">
          <ac:chgData name="Glen Jones" userId="e846aaca-4b24-4b13-b0d0-f2308e16b284" providerId="ADAL" clId="{51C2DA1E-3F91-4FFD-9CAE-786FF5BF93EE}" dt="2022-07-11T08:20:56.286" v="430" actId="1076"/>
          <ac:spMkLst>
            <pc:docMk/>
            <pc:sldMk cId="3168401012" sldId="299"/>
            <ac:spMk id="2" creationId="{04925097-2082-CE96-EC79-8918BB68AE9A}"/>
          </ac:spMkLst>
        </pc:spChg>
        <pc:spChg chg="mod">
          <ac:chgData name="Glen Jones" userId="e846aaca-4b24-4b13-b0d0-f2308e16b284" providerId="ADAL" clId="{51C2DA1E-3F91-4FFD-9CAE-786FF5BF93EE}" dt="2022-07-11T08:20:05.744" v="352" actId="207"/>
          <ac:spMkLst>
            <pc:docMk/>
            <pc:sldMk cId="3168401012" sldId="299"/>
            <ac:spMk id="7" creationId="{DF66567A-1211-7965-7B14-588D37656672}"/>
          </ac:spMkLst>
        </pc:spChg>
      </pc:sldChg>
      <pc:sldChg chg="del">
        <pc:chgData name="Glen Jones" userId="e846aaca-4b24-4b13-b0d0-f2308e16b284" providerId="ADAL" clId="{51C2DA1E-3F91-4FFD-9CAE-786FF5BF93EE}" dt="2022-07-11T08:22:18.503" v="456" actId="47"/>
        <pc:sldMkLst>
          <pc:docMk/>
          <pc:sldMk cId="2157298789" sldId="300"/>
        </pc:sldMkLst>
      </pc:sldChg>
      <pc:sldChg chg="del">
        <pc:chgData name="Glen Jones" userId="e846aaca-4b24-4b13-b0d0-f2308e16b284" providerId="ADAL" clId="{51C2DA1E-3F91-4FFD-9CAE-786FF5BF93EE}" dt="2022-07-11T08:22:20.335" v="457" actId="47"/>
        <pc:sldMkLst>
          <pc:docMk/>
          <pc:sldMk cId="1679566072" sldId="301"/>
        </pc:sldMkLst>
      </pc:sldChg>
      <pc:sldChg chg="addSp delSp modSp mod modAnim">
        <pc:chgData name="Glen Jones" userId="e846aaca-4b24-4b13-b0d0-f2308e16b284" providerId="ADAL" clId="{51C2DA1E-3F91-4FFD-9CAE-786FF5BF93EE}" dt="2022-07-11T08:54:17.294" v="1062" actId="27636"/>
        <pc:sldMkLst>
          <pc:docMk/>
          <pc:sldMk cId="3984665508" sldId="302"/>
        </pc:sldMkLst>
        <pc:spChg chg="mod">
          <ac:chgData name="Glen Jones" userId="e846aaca-4b24-4b13-b0d0-f2308e16b284" providerId="ADAL" clId="{51C2DA1E-3F91-4FFD-9CAE-786FF5BF93EE}" dt="2022-07-11T08:18:09.150" v="316" actId="20577"/>
          <ac:spMkLst>
            <pc:docMk/>
            <pc:sldMk cId="3984665508" sldId="302"/>
            <ac:spMk id="4" creationId="{0FF02DB8-C526-7614-0522-4D56A38D2D66}"/>
          </ac:spMkLst>
        </pc:spChg>
        <pc:spChg chg="mod">
          <ac:chgData name="Glen Jones" userId="e846aaca-4b24-4b13-b0d0-f2308e16b284" providerId="ADAL" clId="{51C2DA1E-3F91-4FFD-9CAE-786FF5BF93EE}" dt="2022-07-11T08:54:17.294" v="1062" actId="27636"/>
          <ac:spMkLst>
            <pc:docMk/>
            <pc:sldMk cId="3984665508" sldId="302"/>
            <ac:spMk id="5" creationId="{74D89600-640D-7F15-B162-3FFBC8D092E8}"/>
          </ac:spMkLst>
        </pc:spChg>
        <pc:spChg chg="mod">
          <ac:chgData name="Glen Jones" userId="e846aaca-4b24-4b13-b0d0-f2308e16b284" providerId="ADAL" clId="{51C2DA1E-3F91-4FFD-9CAE-786FF5BF93EE}" dt="2022-07-11T08:48:41.179" v="996" actId="207"/>
          <ac:spMkLst>
            <pc:docMk/>
            <pc:sldMk cId="3984665508" sldId="302"/>
            <ac:spMk id="6" creationId="{731938AE-C7D9-634F-66A1-F3735A64F606}"/>
          </ac:spMkLst>
        </pc:spChg>
        <pc:spChg chg="mod">
          <ac:chgData name="Glen Jones" userId="e846aaca-4b24-4b13-b0d0-f2308e16b284" providerId="ADAL" clId="{51C2DA1E-3F91-4FFD-9CAE-786FF5BF93EE}" dt="2022-07-11T08:19:36.822" v="334" actId="20577"/>
          <ac:spMkLst>
            <pc:docMk/>
            <pc:sldMk cId="3984665508" sldId="302"/>
            <ac:spMk id="8" creationId="{13F57ECA-BA0E-2D11-DF59-E9A1CDD94D82}"/>
          </ac:spMkLst>
        </pc:spChg>
        <pc:picChg chg="add del mod ord">
          <ac:chgData name="Glen Jones" userId="e846aaca-4b24-4b13-b0d0-f2308e16b284" providerId="ADAL" clId="{51C2DA1E-3F91-4FFD-9CAE-786FF5BF93EE}" dt="2022-07-11T08:48:23.464" v="986" actId="478"/>
          <ac:picMkLst>
            <pc:docMk/>
            <pc:sldMk cId="3984665508" sldId="302"/>
            <ac:picMk id="3" creationId="{6AC79125-BC68-5AB9-A669-412817713D92}"/>
          </ac:picMkLst>
        </pc:picChg>
        <pc:picChg chg="add mod ord">
          <ac:chgData name="Glen Jones" userId="e846aaca-4b24-4b13-b0d0-f2308e16b284" providerId="ADAL" clId="{51C2DA1E-3F91-4FFD-9CAE-786FF5BF93EE}" dt="2022-07-11T08:48:30.864" v="995" actId="171"/>
          <ac:picMkLst>
            <pc:docMk/>
            <pc:sldMk cId="3984665508" sldId="302"/>
            <ac:picMk id="10" creationId="{B298FE11-848B-7C7E-AE87-2211F04F597F}"/>
          </ac:picMkLst>
        </pc:picChg>
      </pc:sldChg>
      <pc:sldChg chg="addSp modSp mod modAnim">
        <pc:chgData name="Glen Jones" userId="e846aaca-4b24-4b13-b0d0-f2308e16b284" providerId="ADAL" clId="{51C2DA1E-3F91-4FFD-9CAE-786FF5BF93EE}" dt="2022-07-11T08:39:44.664" v="916"/>
        <pc:sldMkLst>
          <pc:docMk/>
          <pc:sldMk cId="1475613315" sldId="303"/>
        </pc:sldMkLst>
        <pc:spChg chg="add mod">
          <ac:chgData name="Glen Jones" userId="e846aaca-4b24-4b13-b0d0-f2308e16b284" providerId="ADAL" clId="{51C2DA1E-3F91-4FFD-9CAE-786FF5BF93EE}" dt="2022-07-11T08:25:38.855" v="520" actId="14100"/>
          <ac:spMkLst>
            <pc:docMk/>
            <pc:sldMk cId="1475613315" sldId="303"/>
            <ac:spMk id="5" creationId="{F76B914F-27A6-DE59-9EE8-C77F9F8D3E1D}"/>
          </ac:spMkLst>
        </pc:spChg>
        <pc:spChg chg="mod">
          <ac:chgData name="Glen Jones" userId="e846aaca-4b24-4b13-b0d0-f2308e16b284" providerId="ADAL" clId="{51C2DA1E-3F91-4FFD-9CAE-786FF5BF93EE}" dt="2022-07-11T08:25:51.457" v="521" actId="207"/>
          <ac:spMkLst>
            <pc:docMk/>
            <pc:sldMk cId="1475613315" sldId="303"/>
            <ac:spMk id="7" creationId="{780D9B94-CC5E-A838-E713-91EBA08326E2}"/>
          </ac:spMkLst>
        </pc:spChg>
      </pc:sldChg>
      <pc:sldChg chg="addSp delSp modSp mod modAnim">
        <pc:chgData name="Glen Jones" userId="e846aaca-4b24-4b13-b0d0-f2308e16b284" providerId="ADAL" clId="{51C2DA1E-3F91-4FFD-9CAE-786FF5BF93EE}" dt="2022-07-11T08:51:48.353" v="1040" actId="1076"/>
        <pc:sldMkLst>
          <pc:docMk/>
          <pc:sldMk cId="176638494" sldId="304"/>
        </pc:sldMkLst>
        <pc:spChg chg="add mod">
          <ac:chgData name="Glen Jones" userId="e846aaca-4b24-4b13-b0d0-f2308e16b284" providerId="ADAL" clId="{51C2DA1E-3F91-4FFD-9CAE-786FF5BF93EE}" dt="2022-07-11T08:27:03.147" v="607" actId="1076"/>
          <ac:spMkLst>
            <pc:docMk/>
            <pc:sldMk cId="176638494" sldId="304"/>
            <ac:spMk id="5" creationId="{7C105491-DC82-5855-F323-D4A4E62D8BAC}"/>
          </ac:spMkLst>
        </pc:spChg>
        <pc:spChg chg="mod">
          <ac:chgData name="Glen Jones" userId="e846aaca-4b24-4b13-b0d0-f2308e16b284" providerId="ADAL" clId="{51C2DA1E-3F91-4FFD-9CAE-786FF5BF93EE}" dt="2022-07-11T08:27:00.583" v="606" actId="1076"/>
          <ac:spMkLst>
            <pc:docMk/>
            <pc:sldMk cId="176638494" sldId="304"/>
            <ac:spMk id="7" creationId="{15E72F6A-2460-16A9-50BE-873809DE104D}"/>
          </ac:spMkLst>
        </pc:spChg>
        <pc:picChg chg="add mod">
          <ac:chgData name="Glen Jones" userId="e846aaca-4b24-4b13-b0d0-f2308e16b284" providerId="ADAL" clId="{51C2DA1E-3F91-4FFD-9CAE-786FF5BF93EE}" dt="2022-07-11T08:51:48.353" v="1040" actId="1076"/>
          <ac:picMkLst>
            <pc:docMk/>
            <pc:sldMk cId="176638494" sldId="304"/>
            <ac:picMk id="4" creationId="{CD83A7E3-7B73-E81A-7FE5-0965A6E65AC6}"/>
          </ac:picMkLst>
        </pc:picChg>
        <pc:picChg chg="del">
          <ac:chgData name="Glen Jones" userId="e846aaca-4b24-4b13-b0d0-f2308e16b284" providerId="ADAL" clId="{51C2DA1E-3F91-4FFD-9CAE-786FF5BF93EE}" dt="2022-07-11T08:51:37.425" v="1033" actId="478"/>
          <ac:picMkLst>
            <pc:docMk/>
            <pc:sldMk cId="176638494" sldId="304"/>
            <ac:picMk id="6" creationId="{12D98F40-249E-72C0-CD50-600C3F618730}"/>
          </ac:picMkLst>
        </pc:picChg>
      </pc:sldChg>
      <pc:sldChg chg="modSp mod modAnim">
        <pc:chgData name="Glen Jones" userId="e846aaca-4b24-4b13-b0d0-f2308e16b284" providerId="ADAL" clId="{51C2DA1E-3F91-4FFD-9CAE-786FF5BF93EE}" dt="2022-07-11T08:39:40.760" v="914"/>
        <pc:sldMkLst>
          <pc:docMk/>
          <pc:sldMk cId="766340973" sldId="305"/>
        </pc:sldMkLst>
        <pc:spChg chg="mod">
          <ac:chgData name="Glen Jones" userId="e846aaca-4b24-4b13-b0d0-f2308e16b284" providerId="ADAL" clId="{51C2DA1E-3F91-4FFD-9CAE-786FF5BF93EE}" dt="2022-07-11T08:28:25.535" v="669" actId="14100"/>
          <ac:spMkLst>
            <pc:docMk/>
            <pc:sldMk cId="766340973" sldId="305"/>
            <ac:spMk id="2" creationId="{04925097-2082-CE96-EC79-8918BB68AE9A}"/>
          </ac:spMkLst>
        </pc:spChg>
        <pc:spChg chg="mod">
          <ac:chgData name="Glen Jones" userId="e846aaca-4b24-4b13-b0d0-f2308e16b284" providerId="ADAL" clId="{51C2DA1E-3F91-4FFD-9CAE-786FF5BF93EE}" dt="2022-07-11T08:27:52.655" v="618" actId="14100"/>
          <ac:spMkLst>
            <pc:docMk/>
            <pc:sldMk cId="766340973" sldId="305"/>
            <ac:spMk id="7" creationId="{DF66567A-1211-7965-7B14-588D37656672}"/>
          </ac:spMkLst>
        </pc:spChg>
      </pc:sldChg>
      <pc:sldChg chg="addSp modSp mod modAnim">
        <pc:chgData name="Glen Jones" userId="e846aaca-4b24-4b13-b0d0-f2308e16b284" providerId="ADAL" clId="{51C2DA1E-3F91-4FFD-9CAE-786FF5BF93EE}" dt="2022-07-11T08:53:42.801" v="1060" actId="20577"/>
        <pc:sldMkLst>
          <pc:docMk/>
          <pc:sldMk cId="1597841495" sldId="306"/>
        </pc:sldMkLst>
        <pc:spChg chg="add mod">
          <ac:chgData name="Glen Jones" userId="e846aaca-4b24-4b13-b0d0-f2308e16b284" providerId="ADAL" clId="{51C2DA1E-3F91-4FFD-9CAE-786FF5BF93EE}" dt="2022-07-11T08:53:42.801" v="1060" actId="20577"/>
          <ac:spMkLst>
            <pc:docMk/>
            <pc:sldMk cId="1597841495" sldId="306"/>
            <ac:spMk id="5" creationId="{81E5BABF-8964-D9B5-D684-C26F6F7A4CA2}"/>
          </ac:spMkLst>
        </pc:spChg>
        <pc:spChg chg="mod">
          <ac:chgData name="Glen Jones" userId="e846aaca-4b24-4b13-b0d0-f2308e16b284" providerId="ADAL" clId="{51C2DA1E-3F91-4FFD-9CAE-786FF5BF93EE}" dt="2022-07-11T08:28:51.184" v="682" actId="14100"/>
          <ac:spMkLst>
            <pc:docMk/>
            <pc:sldMk cId="1597841495" sldId="306"/>
            <ac:spMk id="7" creationId="{E9203326-0665-E0D4-0DBE-545FD7172E5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“super”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above or beyond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</a:rPr>
              <a:t>Collosseum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18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B3223DA-D034-BE84-E29D-EE100FC91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hero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90" y="3729970"/>
            <a:ext cx="390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Above a normal hero.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9F49631-D36B-883C-F0EB-443762172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singer was a superstar.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430023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star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3622D66-73EB-CCF7-DE8A-6DE3C1236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Ghosts are supernatural beings.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71" y="1833667"/>
            <a:ext cx="3970447" cy="51156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435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natural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1A66860-9F71-DD05-CBF0-0B0ADAB0A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spaceship was supersonic.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sonic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05491-DC82-5855-F323-D4A4E62D8BAC}"/>
              </a:ext>
            </a:extLst>
          </p:cNvPr>
          <p:cNvSpPr txBox="1"/>
          <p:nvPr/>
        </p:nvSpPr>
        <p:spPr>
          <a:xfrm>
            <a:off x="3287485" y="3661766"/>
            <a:ext cx="5617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Sonic means sound so supersonic means above sound or faster than sound.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65" y="1817320"/>
            <a:ext cx="2186592" cy="36888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119BFCE-E50F-774A-579F-5645DA799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woman felt superior after getting the answer correct.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385" y="1584789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ior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C89F22A-850B-4881-6D44-69392E4DC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She had a supercilious smile.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1882871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735977" y="2558407"/>
            <a:ext cx="71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cilious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5BABF-8964-D9B5-D684-C26F6F7A4CA2}"/>
              </a:ext>
            </a:extLst>
          </p:cNvPr>
          <p:cNvSpPr txBox="1"/>
          <p:nvPr/>
        </p:nvSpPr>
        <p:spPr>
          <a:xfrm>
            <a:off x="3735977" y="3707815"/>
            <a:ext cx="718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Supercillious</a:t>
            </a:r>
            <a:r>
              <a:rPr lang="en-GB" dirty="0">
                <a:solidFill>
                  <a:schemeClr val="bg1"/>
                </a:solidFill>
              </a:rPr>
              <a:t> means to look down upon someone (from above).</a:t>
            </a:r>
          </a:p>
        </p:txBody>
      </p:sp>
    </p:spTree>
    <p:extLst>
      <p:ext uri="{BB962C8B-B14F-4D97-AF65-F5344CB8AC3E}">
        <p14:creationId xmlns:p14="http://schemas.microsoft.com/office/powerpoint/2010/main" val="1597841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6AD6B6D-4D02-DAF9-4A1C-C4A8ECA59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man was superstitious.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71" y="1742353"/>
            <a:ext cx="3970447" cy="51156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792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stitious</a:t>
            </a:r>
          </a:p>
        </p:txBody>
      </p:sp>
    </p:spTree>
    <p:extLst>
      <p:ext uri="{BB962C8B-B14F-4D97-AF65-F5344CB8AC3E}">
        <p14:creationId xmlns:p14="http://schemas.microsoft.com/office/powerpoint/2010/main" val="813453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</a:t>
            </a:r>
            <a:r>
              <a:rPr lang="en-GB" sz="3400" dirty="0" err="1">
                <a:solidFill>
                  <a:schemeClr val="bg1"/>
                </a:solidFill>
              </a:rPr>
              <a:t>setion</a:t>
            </a:r>
            <a:r>
              <a:rPr lang="en-GB" sz="3400" dirty="0">
                <a:solidFill>
                  <a:schemeClr val="bg1"/>
                </a:solidFill>
              </a:rPr>
              <a:t>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</a:t>
            </a:r>
            <a:r>
              <a:rPr lang="en-GB" sz="3400" dirty="0" err="1">
                <a:solidFill>
                  <a:schemeClr val="bg1"/>
                </a:solidFill>
              </a:rPr>
              <a:t>suparnatural</a:t>
            </a:r>
            <a:r>
              <a:rPr lang="en-GB" sz="3400" dirty="0">
                <a:solidFill>
                  <a:schemeClr val="bg1"/>
                </a:solidFill>
              </a:rPr>
              <a:t> vibes.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supernatural</a:t>
            </a:r>
            <a:r>
              <a:rPr lang="en-GB" sz="3400" dirty="0">
                <a:solidFill>
                  <a:schemeClr val="bg1"/>
                </a:solidFill>
              </a:rPr>
              <a:t> vibes.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section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supernatural vibes.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</a:t>
            </a:r>
            <a:r>
              <a:rPr lang="en-GB" sz="3400" dirty="0" err="1">
                <a:solidFill>
                  <a:schemeClr val="bg1"/>
                </a:solidFill>
              </a:rPr>
              <a:t>superor</a:t>
            </a:r>
            <a:r>
              <a:rPr lang="en-GB" sz="3400" dirty="0">
                <a:solidFill>
                  <a:schemeClr val="bg1"/>
                </a:solidFill>
              </a:rPr>
              <a:t> acoustics and legend spoke of a singing </a:t>
            </a:r>
            <a:r>
              <a:rPr lang="en-GB" sz="3400" dirty="0" err="1">
                <a:solidFill>
                  <a:schemeClr val="bg1"/>
                </a:solidFill>
              </a:rPr>
              <a:t>suparstar</a:t>
            </a:r>
            <a:r>
              <a:rPr lang="en-GB" sz="3400" dirty="0">
                <a:solidFill>
                  <a:schemeClr val="bg1"/>
                </a:solidFill>
              </a:rPr>
              <a:t> who dwelled within.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superior</a:t>
            </a:r>
            <a:r>
              <a:rPr lang="en-GB" sz="3400" dirty="0">
                <a:solidFill>
                  <a:schemeClr val="bg1"/>
                </a:solidFill>
              </a:rPr>
              <a:t> acoustics and legend spoke of a singing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superstar</a:t>
            </a:r>
            <a:r>
              <a:rPr lang="en-GB" sz="3400" dirty="0">
                <a:solidFill>
                  <a:schemeClr val="bg1"/>
                </a:solidFill>
              </a:rPr>
              <a:t> who dwelled within.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superior acoustics and legend spoke of a singing superstar who dwelled within.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sect and super.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pesurior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tecsterin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pesurnoics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tecsion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transect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intersect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section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supersonic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superior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supercilious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331E1C-856C-BD39-CA8A-F13B85933C6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pesurior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5B0BA1-AF92-7996-9210-FA3176BE25CD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tecsterin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25F1E4-860A-ABDC-0DC5-0E6FC8883DAE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pesurnoics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3DF290-0231-5EDD-86EC-BFF11DEE8A0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tecsion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346998-BCD9-D4D9-E8DD-E8350A2EF81A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transect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intersect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section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supersonic</a:t>
            </a:r>
          </a:p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superior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supercilious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268" y="1718797"/>
            <a:ext cx="3267562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transect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intersect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section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dissect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053" y="1718797"/>
            <a:ext cx="426033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superstar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supernatural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supersonic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superior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supercilious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superstitious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superhero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inter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	dis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cut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secare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cut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</a:rPr>
              <a:t>Collosseum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D8F6002-0C90-8211-6E0A-CCAF1980C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man used an axe to transect the log into smaller pieces.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tran</a:t>
            </a:r>
            <a:r>
              <a:rPr lang="en-GB" sz="8000" dirty="0">
                <a:solidFill>
                  <a:srgbClr val="FFFF00"/>
                </a:solidFill>
              </a:rPr>
              <a:t>sect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58" y="1932586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5042263" y="3640183"/>
            <a:ext cx="462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Trans means across  </a:t>
            </a:r>
          </a:p>
          <a:p>
            <a:r>
              <a:rPr lang="en-GB" dirty="0">
                <a:solidFill>
                  <a:schemeClr val="bg1"/>
                </a:solidFill>
              </a:rPr>
              <a:t>so this is cut across.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065B88C-86DB-B31C-5EFD-6C97A26BC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lines of latitude and longitude intersect at right angles.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47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</a:t>
            </a:r>
            <a:r>
              <a:rPr lang="en-GB" sz="8000" u="sng" dirty="0">
                <a:solidFill>
                  <a:srgbClr val="7030A0"/>
                </a:solidFill>
              </a:rPr>
              <a:t>sect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5042263" y="3640183"/>
            <a:ext cx="3770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Inter means between  </a:t>
            </a:r>
          </a:p>
          <a:p>
            <a:r>
              <a:rPr lang="en-GB" dirty="0">
                <a:solidFill>
                  <a:schemeClr val="bg1"/>
                </a:solidFill>
              </a:rPr>
              <a:t>so this is cut between.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C7CABC-83EC-4FA2-8571-6F409011F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is in charge of this section?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13" y="193817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sect</a:t>
            </a:r>
            <a:r>
              <a:rPr lang="en-GB" sz="8000" dirty="0">
                <a:solidFill>
                  <a:schemeClr val="bg1"/>
                </a:solidFill>
              </a:rPr>
              <a:t>ion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F506F3C-F46F-1907-E23A-6DE69D09F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scientist refused to dissect the frog.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7030A0"/>
                </a:solidFill>
              </a:rPr>
              <a:t>sect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hero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natural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above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621</Words>
  <Application>Microsoft Office PowerPoint</Application>
  <PresentationFormat>Widescreen</PresentationFormat>
  <Paragraphs>123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Andika</vt:lpstr>
      <vt:lpstr>Arial</vt:lpstr>
      <vt:lpstr>Office Theme</vt:lpstr>
      <vt:lpstr> How to Use this Powerpoint</vt:lpstr>
      <vt:lpstr>The word families   sect and super.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2024-02-17T15:10:11Z</dcterms:modified>
</cp:coreProperties>
</file>